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5" r:id="rId2"/>
    <p:sldId id="342" r:id="rId3"/>
    <p:sldId id="351" r:id="rId4"/>
    <p:sldId id="352" r:id="rId5"/>
    <p:sldId id="353" r:id="rId6"/>
    <p:sldId id="357" r:id="rId7"/>
    <p:sldId id="356" r:id="rId8"/>
    <p:sldId id="358" r:id="rId9"/>
    <p:sldId id="360" r:id="rId10"/>
    <p:sldId id="359" r:id="rId11"/>
    <p:sldId id="354" r:id="rId12"/>
    <p:sldId id="361" r:id="rId13"/>
    <p:sldId id="362" r:id="rId14"/>
    <p:sldId id="350" r:id="rId15"/>
    <p:sldId id="309" r:id="rId16"/>
    <p:sldId id="304" r:id="rId17"/>
    <p:sldId id="345" r:id="rId18"/>
    <p:sldId id="348" r:id="rId19"/>
    <p:sldId id="313" r:id="rId20"/>
    <p:sldId id="314" r:id="rId21"/>
    <p:sldId id="315" r:id="rId22"/>
    <p:sldId id="318" r:id="rId23"/>
    <p:sldId id="316" r:id="rId24"/>
    <p:sldId id="308" r:id="rId25"/>
    <p:sldId id="319" r:id="rId26"/>
    <p:sldId id="320" r:id="rId27"/>
    <p:sldId id="317" r:id="rId28"/>
    <p:sldId id="321" r:id="rId29"/>
    <p:sldId id="322" r:id="rId30"/>
    <p:sldId id="323" r:id="rId31"/>
    <p:sldId id="327" r:id="rId32"/>
    <p:sldId id="328" r:id="rId33"/>
    <p:sldId id="329" r:id="rId34"/>
    <p:sldId id="324" r:id="rId35"/>
    <p:sldId id="325" r:id="rId36"/>
    <p:sldId id="326" r:id="rId37"/>
    <p:sldId id="337" r:id="rId38"/>
    <p:sldId id="334" r:id="rId39"/>
    <p:sldId id="344" r:id="rId40"/>
    <p:sldId id="335" r:id="rId41"/>
    <p:sldId id="336" r:id="rId42"/>
    <p:sldId id="346" r:id="rId43"/>
    <p:sldId id="311" r:id="rId44"/>
    <p:sldId id="366" r:id="rId45"/>
    <p:sldId id="365" r:id="rId46"/>
    <p:sldId id="367" r:id="rId47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D9401"/>
    <a:srgbClr val="FFB521"/>
    <a:srgbClr val="FFAA01"/>
    <a:srgbClr val="996600"/>
    <a:srgbClr val="CC9900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4660"/>
  </p:normalViewPr>
  <p:slideViewPr>
    <p:cSldViewPr>
      <p:cViewPr>
        <p:scale>
          <a:sx n="62" d="100"/>
          <a:sy n="62" d="100"/>
        </p:scale>
        <p:origin x="-690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4C10A-7A7A-46A5-9D2D-22C6F1139920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850EDC-13AB-49EC-BAA4-F9877811CC57}">
      <dgm:prSet phldrT="[Text]"/>
      <dgm:spPr/>
      <dgm:t>
        <a:bodyPr/>
        <a:lstStyle/>
        <a:p>
          <a:r>
            <a:rPr lang="en-US" dirty="0" err="1" smtClean="0"/>
            <a:t>Industri</a:t>
          </a:r>
          <a:r>
            <a:rPr lang="en-US" dirty="0" smtClean="0"/>
            <a:t> </a:t>
          </a:r>
          <a:r>
            <a:rPr lang="en-US" dirty="0" err="1" smtClean="0"/>
            <a:t>Sepakbola</a:t>
          </a:r>
          <a:endParaRPr lang="en-US" dirty="0"/>
        </a:p>
      </dgm:t>
    </dgm:pt>
    <dgm:pt modelId="{A0BBF533-C00D-40AE-B566-0C8FA41210BF}" type="parTrans" cxnId="{C017CCDC-028F-4B84-86B9-FEEC79B55107}">
      <dgm:prSet/>
      <dgm:spPr/>
      <dgm:t>
        <a:bodyPr/>
        <a:lstStyle/>
        <a:p>
          <a:endParaRPr lang="en-US"/>
        </a:p>
      </dgm:t>
    </dgm:pt>
    <dgm:pt modelId="{9571122E-4027-405D-8BEF-8AD68559E8ED}" type="sibTrans" cxnId="{C017CCDC-028F-4B84-86B9-FEEC79B55107}">
      <dgm:prSet/>
      <dgm:spPr/>
      <dgm:t>
        <a:bodyPr/>
        <a:lstStyle/>
        <a:p>
          <a:endParaRPr lang="en-US"/>
        </a:p>
      </dgm:t>
    </dgm:pt>
    <dgm:pt modelId="{E5EF4B0F-26D6-4EB3-AD81-842342FD2172}">
      <dgm:prSet phldrT="[Text]"/>
      <dgm:spPr/>
      <dgm:t>
        <a:bodyPr/>
        <a:lstStyle/>
        <a:p>
          <a:r>
            <a:rPr lang="en-US" dirty="0" err="1" smtClean="0"/>
            <a:t>Prestasi</a:t>
          </a:r>
          <a:endParaRPr lang="en-US" dirty="0"/>
        </a:p>
      </dgm:t>
    </dgm:pt>
    <dgm:pt modelId="{E3CB5FF1-8DE3-47E6-9FE7-93282085F605}" type="parTrans" cxnId="{52012604-0275-4A56-BEE2-5466A494C939}">
      <dgm:prSet/>
      <dgm:spPr/>
      <dgm:t>
        <a:bodyPr/>
        <a:lstStyle/>
        <a:p>
          <a:endParaRPr lang="en-US"/>
        </a:p>
      </dgm:t>
    </dgm:pt>
    <dgm:pt modelId="{E3719171-1BAE-4634-A105-19AC87D5760F}" type="sibTrans" cxnId="{52012604-0275-4A56-BEE2-5466A494C939}">
      <dgm:prSet/>
      <dgm:spPr/>
      <dgm:t>
        <a:bodyPr/>
        <a:lstStyle/>
        <a:p>
          <a:endParaRPr lang="en-US"/>
        </a:p>
      </dgm:t>
    </dgm:pt>
    <dgm:pt modelId="{0DFB2B42-4103-497E-A5B9-683C8C50BE60}">
      <dgm:prSet phldrT="[Text]" custT="1"/>
      <dgm:spPr/>
      <dgm:t>
        <a:bodyPr/>
        <a:lstStyle/>
        <a:p>
          <a:pPr marL="122238" indent="-122238"/>
          <a:r>
            <a:rPr lang="en-US" sz="1400" b="1" dirty="0" err="1" smtClean="0"/>
            <a:t>Peringkat</a:t>
          </a:r>
          <a:r>
            <a:rPr lang="en-US" sz="1400" b="1" dirty="0" smtClean="0"/>
            <a:t> FIFA </a:t>
          </a:r>
          <a:r>
            <a:rPr lang="en-US" sz="1400" b="1" dirty="0" err="1" smtClean="0"/>
            <a:t>masuk</a:t>
          </a:r>
          <a:r>
            <a:rPr lang="en-US" sz="1400" b="1" dirty="0" smtClean="0"/>
            <a:t> 50 </a:t>
          </a:r>
          <a:r>
            <a:rPr lang="en-US" sz="1400" b="1" dirty="0" err="1" smtClean="0"/>
            <a:t>besar</a:t>
          </a:r>
          <a:r>
            <a:rPr lang="en-US" sz="1400" b="1" dirty="0" smtClean="0"/>
            <a:t> </a:t>
          </a:r>
          <a:r>
            <a:rPr lang="en-US" sz="1400" b="1" dirty="0" err="1" smtClean="0"/>
            <a:t>dan</a:t>
          </a:r>
          <a:r>
            <a:rPr lang="en-US" sz="1400" b="1" dirty="0" smtClean="0"/>
            <a:t> AFC Asia 12 </a:t>
          </a:r>
          <a:r>
            <a:rPr lang="en-US" sz="1400" b="1" dirty="0" err="1" smtClean="0"/>
            <a:t>Besar</a:t>
          </a:r>
          <a:endParaRPr lang="en-US" sz="1400" b="1" dirty="0"/>
        </a:p>
      </dgm:t>
    </dgm:pt>
    <dgm:pt modelId="{D3F7A219-2A20-4EAA-B219-45FC6A52C022}" type="parTrans" cxnId="{760093A9-0D19-4C41-B61B-3BE4A1E347D8}">
      <dgm:prSet/>
      <dgm:spPr/>
      <dgm:t>
        <a:bodyPr/>
        <a:lstStyle/>
        <a:p>
          <a:endParaRPr lang="en-US"/>
        </a:p>
      </dgm:t>
    </dgm:pt>
    <dgm:pt modelId="{EFC89520-EEBC-4B60-A680-DE70DA669699}" type="sibTrans" cxnId="{760093A9-0D19-4C41-B61B-3BE4A1E347D8}">
      <dgm:prSet/>
      <dgm:spPr/>
      <dgm:t>
        <a:bodyPr/>
        <a:lstStyle/>
        <a:p>
          <a:endParaRPr lang="en-US"/>
        </a:p>
      </dgm:t>
    </dgm:pt>
    <dgm:pt modelId="{289B8725-B4C9-460D-BD0C-C3DDCC076901}">
      <dgm:prSet custT="1"/>
      <dgm:spPr/>
      <dgm:t>
        <a:bodyPr/>
        <a:lstStyle/>
        <a:p>
          <a:pPr algn="l"/>
          <a:r>
            <a:rPr lang="en-US" sz="1400" b="1" dirty="0" smtClean="0"/>
            <a:t>Makin </a:t>
          </a:r>
          <a:r>
            <a:rPr lang="en-US" sz="1400" b="1" dirty="0" err="1" smtClean="0"/>
            <a:t>banyak</a:t>
          </a:r>
          <a:r>
            <a:rPr lang="en-US" sz="1400" b="1" dirty="0" smtClean="0"/>
            <a:t> professional </a:t>
          </a:r>
          <a:r>
            <a:rPr lang="en-US" sz="1400" b="1" dirty="0" err="1" smtClean="0"/>
            <a:t>berkarir</a:t>
          </a:r>
          <a:r>
            <a:rPr lang="en-US" sz="1400" b="1" dirty="0" smtClean="0"/>
            <a:t> </a:t>
          </a:r>
          <a:r>
            <a:rPr lang="en-US" sz="1400" b="1" dirty="0" err="1" smtClean="0"/>
            <a:t>di</a:t>
          </a:r>
          <a:r>
            <a:rPr lang="en-US" sz="1400" b="1" dirty="0" smtClean="0"/>
            <a:t> </a:t>
          </a:r>
          <a:r>
            <a:rPr lang="en-US" sz="1400" b="1" dirty="0" err="1" smtClean="0"/>
            <a:t>sepakbola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6AB1CD4B-A784-425C-ABD2-F9C0EBFC5BE6}" type="parTrans" cxnId="{A988F4EC-CFCF-4EE2-B804-7A89E6220D2B}">
      <dgm:prSet/>
      <dgm:spPr/>
      <dgm:t>
        <a:bodyPr/>
        <a:lstStyle/>
        <a:p>
          <a:endParaRPr lang="en-US"/>
        </a:p>
      </dgm:t>
    </dgm:pt>
    <dgm:pt modelId="{421E78AC-D487-479A-B603-6D9A2FFD38D1}" type="sibTrans" cxnId="{A988F4EC-CFCF-4EE2-B804-7A89E6220D2B}">
      <dgm:prSet/>
      <dgm:spPr/>
      <dgm:t>
        <a:bodyPr/>
        <a:lstStyle/>
        <a:p>
          <a:endParaRPr lang="en-US"/>
        </a:p>
      </dgm:t>
    </dgm:pt>
    <dgm:pt modelId="{AB909630-CB6D-4A77-BC01-50A98EC9E4BA}">
      <dgm:prSet custT="1"/>
      <dgm:spPr/>
      <dgm:t>
        <a:bodyPr/>
        <a:lstStyle/>
        <a:p>
          <a:pPr algn="l"/>
          <a:r>
            <a:rPr lang="en-US" sz="1400" b="1" dirty="0" err="1" smtClean="0"/>
            <a:t>Kesejahteraan</a:t>
          </a:r>
          <a:r>
            <a:rPr lang="en-US" sz="1400" b="1" dirty="0" smtClean="0"/>
            <a:t> </a:t>
          </a:r>
          <a:r>
            <a:rPr lang="en-US" sz="1400" b="1" dirty="0" err="1" smtClean="0"/>
            <a:t>pelaku</a:t>
          </a:r>
          <a:r>
            <a:rPr lang="en-US" sz="1400" b="1" dirty="0" smtClean="0"/>
            <a:t> </a:t>
          </a:r>
          <a:r>
            <a:rPr lang="en-US" sz="1400" b="1" dirty="0" err="1" smtClean="0"/>
            <a:t>sepakbola</a:t>
          </a:r>
          <a:r>
            <a:rPr lang="en-US" sz="1400" b="1" dirty="0" smtClean="0"/>
            <a:t> </a:t>
          </a:r>
          <a:r>
            <a:rPr lang="en-US" sz="1400" b="1" dirty="0" err="1" smtClean="0"/>
            <a:t>meningkat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144A088F-62FC-448D-A28F-1C68ABA7B988}" type="parTrans" cxnId="{240656AF-64FB-4F5D-9DCD-3449F81C2CED}">
      <dgm:prSet/>
      <dgm:spPr/>
      <dgm:t>
        <a:bodyPr/>
        <a:lstStyle/>
        <a:p>
          <a:endParaRPr lang="en-US"/>
        </a:p>
      </dgm:t>
    </dgm:pt>
    <dgm:pt modelId="{9BA30019-80F3-4E3C-BF51-18776821812B}" type="sibTrans" cxnId="{240656AF-64FB-4F5D-9DCD-3449F81C2CED}">
      <dgm:prSet/>
      <dgm:spPr/>
      <dgm:t>
        <a:bodyPr/>
        <a:lstStyle/>
        <a:p>
          <a:endParaRPr lang="en-US"/>
        </a:p>
      </dgm:t>
    </dgm:pt>
    <dgm:pt modelId="{BBB108BF-8A31-44C6-8F4C-E00C92B2B423}">
      <dgm:prSet custT="1"/>
      <dgm:spPr/>
      <dgm:t>
        <a:bodyPr/>
        <a:lstStyle/>
        <a:p>
          <a:pPr algn="l"/>
          <a:r>
            <a:rPr lang="en-US" sz="1400" b="1" dirty="0" err="1" smtClean="0"/>
            <a:t>Menaikkan</a:t>
          </a:r>
          <a:r>
            <a:rPr lang="en-US" sz="1400" b="1" dirty="0" smtClean="0"/>
            <a:t> </a:t>
          </a:r>
          <a:r>
            <a:rPr lang="en-US" sz="1400" b="1" dirty="0" err="1" smtClean="0"/>
            <a:t>Pendapatan</a:t>
          </a:r>
          <a:r>
            <a:rPr lang="en-US" sz="1400" b="1" dirty="0" smtClean="0"/>
            <a:t> </a:t>
          </a:r>
          <a:r>
            <a:rPr lang="en-US" sz="1400" b="1" dirty="0" err="1" smtClean="0"/>
            <a:t>daerah</a:t>
          </a:r>
          <a:r>
            <a:rPr lang="en-US" sz="1400" b="1" dirty="0" smtClean="0"/>
            <a:t> </a:t>
          </a:r>
          <a:r>
            <a:rPr lang="en-US" sz="1400" b="1" dirty="0" err="1" smtClean="0"/>
            <a:t>dan</a:t>
          </a:r>
          <a:r>
            <a:rPr lang="en-US" sz="1400" b="1" dirty="0" smtClean="0"/>
            <a:t> </a:t>
          </a:r>
          <a:r>
            <a:rPr lang="en-US" sz="1400" b="1" dirty="0" err="1" smtClean="0"/>
            <a:t>Nasional</a:t>
          </a:r>
          <a:endParaRPr lang="en-US" sz="1400" b="1" dirty="0"/>
        </a:p>
      </dgm:t>
    </dgm:pt>
    <dgm:pt modelId="{FEC4637F-7135-4B7A-8CD6-652DFD1D7428}" type="parTrans" cxnId="{5E506EE1-3656-4808-ADB4-1A66F9159DF7}">
      <dgm:prSet/>
      <dgm:spPr/>
      <dgm:t>
        <a:bodyPr/>
        <a:lstStyle/>
        <a:p>
          <a:endParaRPr lang="en-US"/>
        </a:p>
      </dgm:t>
    </dgm:pt>
    <dgm:pt modelId="{03BE7541-C220-4920-92BA-C0A3E3356BEB}" type="sibTrans" cxnId="{5E506EE1-3656-4808-ADB4-1A66F9159DF7}">
      <dgm:prSet/>
      <dgm:spPr/>
      <dgm:t>
        <a:bodyPr/>
        <a:lstStyle/>
        <a:p>
          <a:endParaRPr lang="en-US"/>
        </a:p>
      </dgm:t>
    </dgm:pt>
    <dgm:pt modelId="{D957F344-271F-4992-859C-8EB677E22F3F}">
      <dgm:prSet custT="1"/>
      <dgm:spPr/>
      <dgm:t>
        <a:bodyPr/>
        <a:lstStyle/>
        <a:p>
          <a:pPr marL="122238" indent="-122238"/>
          <a:r>
            <a:rPr lang="en-US" sz="1400" b="1" dirty="0" err="1" smtClean="0"/>
            <a:t>Mampu</a:t>
          </a:r>
          <a:r>
            <a:rPr lang="en-US" sz="1400" b="1" dirty="0" smtClean="0"/>
            <a:t> </a:t>
          </a:r>
          <a:r>
            <a:rPr lang="en-US" sz="1400" b="1" dirty="0" err="1" smtClean="0"/>
            <a:t>bermain</a:t>
          </a:r>
          <a:r>
            <a:rPr lang="en-US" sz="1400" b="1" dirty="0" smtClean="0"/>
            <a:t> </a:t>
          </a:r>
          <a:r>
            <a:rPr lang="en-US" sz="1400" b="1" dirty="0" err="1" smtClean="0"/>
            <a:t>dalam</a:t>
          </a:r>
          <a:r>
            <a:rPr lang="en-US" sz="1400" b="1" dirty="0" smtClean="0"/>
            <a:t> </a:t>
          </a:r>
          <a:r>
            <a:rPr lang="en-US" sz="1400" b="1" dirty="0" err="1" smtClean="0"/>
            <a:t>mutu</a:t>
          </a:r>
          <a:r>
            <a:rPr lang="en-US" sz="1400" b="1" dirty="0" smtClean="0"/>
            <a:t> </a:t>
          </a:r>
          <a:r>
            <a:rPr lang="en-US" sz="1400" b="1" dirty="0" err="1" smtClean="0"/>
            <a:t>tinggi</a:t>
          </a:r>
          <a:r>
            <a:rPr lang="en-US" sz="1400" b="1" dirty="0" smtClean="0"/>
            <a:t> (high level)</a:t>
          </a:r>
          <a:endParaRPr lang="en-US" sz="1400" b="1" dirty="0"/>
        </a:p>
      </dgm:t>
    </dgm:pt>
    <dgm:pt modelId="{5319DC27-9533-4AAA-89C9-950742B55518}" type="parTrans" cxnId="{BC04A898-872A-4376-B049-4FBA3B5340C1}">
      <dgm:prSet/>
      <dgm:spPr/>
      <dgm:t>
        <a:bodyPr/>
        <a:lstStyle/>
        <a:p>
          <a:endParaRPr lang="en-US"/>
        </a:p>
      </dgm:t>
    </dgm:pt>
    <dgm:pt modelId="{A44DFD9C-FC03-4A8B-BBE4-9543676EE2F8}" type="sibTrans" cxnId="{BC04A898-872A-4376-B049-4FBA3B5340C1}">
      <dgm:prSet/>
      <dgm:spPr/>
      <dgm:t>
        <a:bodyPr/>
        <a:lstStyle/>
        <a:p>
          <a:endParaRPr lang="en-US"/>
        </a:p>
      </dgm:t>
    </dgm:pt>
    <dgm:pt modelId="{45B0A91D-8211-4DAA-8B2E-F39C0C593543}">
      <dgm:prSet custT="1"/>
      <dgm:spPr/>
      <dgm:t>
        <a:bodyPr/>
        <a:lstStyle/>
        <a:p>
          <a:pPr marL="122238" indent="-122238"/>
          <a:r>
            <a:rPr lang="en-US" sz="1400" b="1" dirty="0" err="1" smtClean="0"/>
            <a:t>Meraih</a:t>
          </a:r>
          <a:r>
            <a:rPr lang="en-US" sz="1400" b="1" dirty="0" smtClean="0"/>
            <a:t> </a:t>
          </a:r>
          <a:r>
            <a:rPr lang="en-US" sz="1400" b="1" dirty="0" err="1" smtClean="0"/>
            <a:t>prestasi</a:t>
          </a:r>
          <a:r>
            <a:rPr lang="en-US" sz="1400" b="1" dirty="0" smtClean="0"/>
            <a:t> (</a:t>
          </a:r>
          <a:r>
            <a:rPr lang="en-US" sz="1400" b="1" dirty="0" err="1" smtClean="0"/>
            <a:t>gelar</a:t>
          </a:r>
          <a:r>
            <a:rPr lang="en-US" sz="1400" b="1" dirty="0" smtClean="0"/>
            <a:t>) </a:t>
          </a:r>
          <a:r>
            <a:rPr lang="en-US" sz="1400" b="1" dirty="0" err="1" smtClean="0"/>
            <a:t>di</a:t>
          </a:r>
          <a:r>
            <a:rPr lang="en-US" sz="1400" b="1" dirty="0" smtClean="0"/>
            <a:t> </a:t>
          </a:r>
          <a:r>
            <a:rPr lang="en-US" sz="1400" b="1" dirty="0" err="1" smtClean="0"/>
            <a:t>turnamen-turnamen</a:t>
          </a:r>
          <a:r>
            <a:rPr lang="en-US" sz="1400" b="1" dirty="0" smtClean="0"/>
            <a:t> </a:t>
          </a:r>
          <a:r>
            <a:rPr lang="en-US" sz="1400" b="1" dirty="0" err="1" smtClean="0"/>
            <a:t>resmi</a:t>
          </a:r>
          <a:r>
            <a:rPr lang="en-US" sz="1400" b="1" dirty="0" smtClean="0"/>
            <a:t> FIFA, AFC, </a:t>
          </a:r>
          <a:r>
            <a:rPr lang="en-US" sz="1400" b="1" dirty="0" err="1" smtClean="0"/>
            <a:t>dan</a:t>
          </a:r>
          <a:r>
            <a:rPr lang="en-US" sz="1400" b="1" dirty="0" smtClean="0"/>
            <a:t> AFF </a:t>
          </a:r>
          <a:endParaRPr lang="en-US" sz="1400" b="1" dirty="0"/>
        </a:p>
      </dgm:t>
    </dgm:pt>
    <dgm:pt modelId="{49DED2F0-3573-4494-B1A2-D1B982EB7D53}" type="parTrans" cxnId="{C5E646A1-861C-4BD0-ADB1-A7EEA43C30AC}">
      <dgm:prSet/>
      <dgm:spPr/>
      <dgm:t>
        <a:bodyPr/>
        <a:lstStyle/>
        <a:p>
          <a:endParaRPr lang="en-US"/>
        </a:p>
      </dgm:t>
    </dgm:pt>
    <dgm:pt modelId="{56AE740F-235F-43AA-AF77-B635C62566D9}" type="sibTrans" cxnId="{C5E646A1-861C-4BD0-ADB1-A7EEA43C30AC}">
      <dgm:prSet/>
      <dgm:spPr/>
      <dgm:t>
        <a:bodyPr/>
        <a:lstStyle/>
        <a:p>
          <a:endParaRPr lang="en-US"/>
        </a:p>
      </dgm:t>
    </dgm:pt>
    <dgm:pt modelId="{CA7B3A5A-146E-4C5F-95FC-65C2A874B5F6}">
      <dgm:prSet phldrT="[Text]" custT="1"/>
      <dgm:spPr/>
      <dgm:t>
        <a:bodyPr/>
        <a:lstStyle/>
        <a:p>
          <a:pPr algn="l"/>
          <a:r>
            <a:rPr lang="en-US" sz="1400" b="1" dirty="0" err="1" smtClean="0"/>
            <a:t>Bisnis</a:t>
          </a:r>
          <a:r>
            <a:rPr lang="en-US" sz="1400" b="1" dirty="0" smtClean="0"/>
            <a:t> </a:t>
          </a:r>
          <a:r>
            <a:rPr lang="en-US" sz="1400" b="1" dirty="0" err="1" smtClean="0"/>
            <a:t>klub</a:t>
          </a:r>
          <a:r>
            <a:rPr lang="en-US" sz="1400" b="1" dirty="0" smtClean="0"/>
            <a:t> </a:t>
          </a:r>
          <a:r>
            <a:rPr lang="en-US" sz="1400" b="1" dirty="0" err="1" smtClean="0"/>
            <a:t>mendapat</a:t>
          </a:r>
          <a:r>
            <a:rPr lang="en-US" sz="1400" b="1" dirty="0" smtClean="0"/>
            <a:t> </a:t>
          </a:r>
          <a:r>
            <a:rPr lang="en-US" sz="1400" b="1" dirty="0" err="1" smtClean="0"/>
            <a:t>keuntungan</a:t>
          </a:r>
          <a:endParaRPr lang="en-US" sz="1400" b="1" dirty="0"/>
        </a:p>
      </dgm:t>
    </dgm:pt>
    <dgm:pt modelId="{03BB2238-2B84-46FB-A8F4-E4DBAFF121EC}" type="parTrans" cxnId="{EB68175B-D546-417B-8A5F-EFAD59E309D9}">
      <dgm:prSet/>
      <dgm:spPr/>
      <dgm:t>
        <a:bodyPr/>
        <a:lstStyle/>
        <a:p>
          <a:endParaRPr lang="id-ID"/>
        </a:p>
      </dgm:t>
    </dgm:pt>
    <dgm:pt modelId="{917DF482-F15A-4AD8-8AE0-4609091196F9}" type="sibTrans" cxnId="{EB68175B-D546-417B-8A5F-EFAD59E309D9}">
      <dgm:prSet/>
      <dgm:spPr/>
      <dgm:t>
        <a:bodyPr/>
        <a:lstStyle/>
        <a:p>
          <a:endParaRPr lang="id-ID"/>
        </a:p>
      </dgm:t>
    </dgm:pt>
    <dgm:pt modelId="{B1A515B0-AE82-42CF-812A-84FDECBB4C1D}">
      <dgm:prSet phldrT="[Text]"/>
      <dgm:spPr/>
      <dgm:t>
        <a:bodyPr/>
        <a:lstStyle/>
        <a:p>
          <a:r>
            <a:rPr lang="en-US" dirty="0" err="1" smtClean="0"/>
            <a:t>Kultur</a:t>
          </a:r>
          <a:endParaRPr lang="en-US" dirty="0"/>
        </a:p>
      </dgm:t>
    </dgm:pt>
    <dgm:pt modelId="{D101639F-E0EF-4679-8428-18D95EB176FB}" type="parTrans" cxnId="{B11D5B7D-599B-4552-AE86-EBD86B7776DB}">
      <dgm:prSet/>
      <dgm:spPr/>
      <dgm:t>
        <a:bodyPr/>
        <a:lstStyle/>
        <a:p>
          <a:endParaRPr lang="en-US"/>
        </a:p>
      </dgm:t>
    </dgm:pt>
    <dgm:pt modelId="{9AB62AB4-B6FC-457B-B7F3-3100B06220D4}" type="sibTrans" cxnId="{B11D5B7D-599B-4552-AE86-EBD86B7776DB}">
      <dgm:prSet/>
      <dgm:spPr/>
      <dgm:t>
        <a:bodyPr/>
        <a:lstStyle/>
        <a:p>
          <a:endParaRPr lang="en-US"/>
        </a:p>
      </dgm:t>
    </dgm:pt>
    <dgm:pt modelId="{55AA4FFA-E200-4200-8DCD-DEF1ED6B757D}">
      <dgm:prSet custT="1"/>
      <dgm:spPr/>
      <dgm:t>
        <a:bodyPr/>
        <a:lstStyle/>
        <a:p>
          <a:r>
            <a:rPr lang="en-US" sz="1400" b="1" dirty="0" err="1" smtClean="0"/>
            <a:t>Profesionalisme</a:t>
          </a:r>
          <a:endParaRPr lang="en-US" sz="1400" b="1" dirty="0"/>
        </a:p>
      </dgm:t>
    </dgm:pt>
    <dgm:pt modelId="{0A229930-5C0C-4D4F-A7C6-79CD06104EC6}" type="parTrans" cxnId="{36A264A1-66E2-40C9-84BF-61D7F852597E}">
      <dgm:prSet/>
      <dgm:spPr/>
      <dgm:t>
        <a:bodyPr/>
        <a:lstStyle/>
        <a:p>
          <a:endParaRPr lang="en-US"/>
        </a:p>
      </dgm:t>
    </dgm:pt>
    <dgm:pt modelId="{8928AC14-2BCA-4388-B9C5-C06D055F5715}" type="sibTrans" cxnId="{36A264A1-66E2-40C9-84BF-61D7F852597E}">
      <dgm:prSet/>
      <dgm:spPr/>
      <dgm:t>
        <a:bodyPr/>
        <a:lstStyle/>
        <a:p>
          <a:endParaRPr lang="en-US"/>
        </a:p>
      </dgm:t>
    </dgm:pt>
    <dgm:pt modelId="{F9459D18-D324-4CE0-9010-0D2AE79DBE9C}">
      <dgm:prSet custT="1"/>
      <dgm:spPr/>
      <dgm:t>
        <a:bodyPr/>
        <a:lstStyle/>
        <a:p>
          <a:r>
            <a:rPr lang="en-US" sz="1400" b="1" dirty="0" err="1" smtClean="0"/>
            <a:t>Penegakan</a:t>
          </a:r>
          <a:r>
            <a:rPr lang="en-US" sz="1400" b="1" dirty="0" smtClean="0"/>
            <a:t> </a:t>
          </a:r>
          <a:r>
            <a:rPr lang="en-US" sz="1400" b="1" dirty="0" err="1" smtClean="0"/>
            <a:t>hukum</a:t>
          </a:r>
          <a:r>
            <a:rPr lang="en-US" sz="1400" b="1" dirty="0" smtClean="0"/>
            <a:t> </a:t>
          </a:r>
          <a:r>
            <a:rPr lang="en-US" sz="1400" b="1" dirty="0" err="1" smtClean="0"/>
            <a:t>dan</a:t>
          </a:r>
          <a:r>
            <a:rPr lang="en-US" sz="1400" b="1" dirty="0" smtClean="0"/>
            <a:t> </a:t>
          </a:r>
          <a:r>
            <a:rPr lang="en-US" sz="1400" b="1" dirty="0" err="1" smtClean="0"/>
            <a:t>etika</a:t>
          </a:r>
          <a:endParaRPr lang="en-US" sz="1400" b="1" dirty="0"/>
        </a:p>
      </dgm:t>
    </dgm:pt>
    <dgm:pt modelId="{9F46A3ED-6CD8-4C67-8CBF-1C792615D4BE}" type="parTrans" cxnId="{09F3BC3A-9F57-4DBC-B6C2-7A2439F6DBFF}">
      <dgm:prSet/>
      <dgm:spPr/>
      <dgm:t>
        <a:bodyPr/>
        <a:lstStyle/>
        <a:p>
          <a:endParaRPr lang="en-US"/>
        </a:p>
      </dgm:t>
    </dgm:pt>
    <dgm:pt modelId="{02AD1912-644E-4B64-BCD4-94B90C3E3465}" type="sibTrans" cxnId="{09F3BC3A-9F57-4DBC-B6C2-7A2439F6DBFF}">
      <dgm:prSet/>
      <dgm:spPr/>
      <dgm:t>
        <a:bodyPr/>
        <a:lstStyle/>
        <a:p>
          <a:endParaRPr lang="en-US"/>
        </a:p>
      </dgm:t>
    </dgm:pt>
    <dgm:pt modelId="{8F727BC4-2869-4800-99BB-C7895803D9F7}">
      <dgm:prSet custT="1"/>
      <dgm:spPr/>
      <dgm:t>
        <a:bodyPr/>
        <a:lstStyle/>
        <a:p>
          <a:r>
            <a:rPr lang="en-US" sz="1400" b="1" dirty="0" err="1" smtClean="0"/>
            <a:t>Nilai-nilai</a:t>
          </a:r>
          <a:r>
            <a:rPr lang="en-US" sz="1400" b="1" dirty="0" smtClean="0"/>
            <a:t> </a:t>
          </a:r>
          <a:r>
            <a:rPr lang="en-US" sz="1400" b="1" dirty="0" err="1" smtClean="0"/>
            <a:t>keutamaan</a:t>
          </a:r>
          <a:r>
            <a:rPr lang="en-US" sz="1400" b="1" dirty="0" smtClean="0"/>
            <a:t>: </a:t>
          </a:r>
          <a:r>
            <a:rPr lang="en-US" sz="1400" b="1" dirty="0" err="1" smtClean="0"/>
            <a:t>etos</a:t>
          </a:r>
          <a:r>
            <a:rPr lang="en-US" sz="1400" b="1" dirty="0" smtClean="0"/>
            <a:t> </a:t>
          </a:r>
          <a:r>
            <a:rPr lang="en-US" sz="1400" b="1" dirty="0" err="1" smtClean="0"/>
            <a:t>kerja</a:t>
          </a:r>
          <a:r>
            <a:rPr lang="en-US" sz="1400" b="1" dirty="0" smtClean="0"/>
            <a:t> </a:t>
          </a:r>
          <a:r>
            <a:rPr lang="en-US" sz="1400" b="1" dirty="0" err="1" smtClean="0"/>
            <a:t>keras</a:t>
          </a:r>
          <a:r>
            <a:rPr lang="en-US" sz="1400" b="1" dirty="0" smtClean="0"/>
            <a:t>, </a:t>
          </a:r>
          <a:r>
            <a:rPr lang="en-US" sz="1400" b="1" dirty="0" err="1" smtClean="0"/>
            <a:t>disiplin</a:t>
          </a:r>
          <a:r>
            <a:rPr lang="en-US" sz="1400" b="1" dirty="0" smtClean="0"/>
            <a:t>, </a:t>
          </a:r>
          <a:r>
            <a:rPr lang="en-US" sz="1400" b="1" dirty="0" err="1" smtClean="0"/>
            <a:t>kompetisi</a:t>
          </a:r>
          <a:r>
            <a:rPr lang="en-US" sz="1400" b="1" dirty="0" smtClean="0"/>
            <a:t> yang </a:t>
          </a:r>
          <a:r>
            <a:rPr lang="en-US" sz="1400" b="1" dirty="0" err="1" smtClean="0"/>
            <a:t>berorientasi</a:t>
          </a:r>
          <a:r>
            <a:rPr lang="en-US" sz="1400" b="1" dirty="0" smtClean="0"/>
            <a:t> </a:t>
          </a:r>
          <a:r>
            <a:rPr lang="en-US" sz="1400" b="1" dirty="0" err="1" smtClean="0"/>
            <a:t>pada</a:t>
          </a:r>
          <a:r>
            <a:rPr lang="en-US" sz="1400" b="1" dirty="0" smtClean="0"/>
            <a:t> </a:t>
          </a:r>
          <a:r>
            <a:rPr lang="en-US" sz="1400" b="1" dirty="0" err="1" smtClean="0"/>
            <a:t>mutut</a:t>
          </a:r>
          <a:r>
            <a:rPr lang="en-US" sz="1400" b="1" dirty="0" smtClean="0"/>
            <a:t>, </a:t>
          </a:r>
          <a:r>
            <a:rPr lang="en-US" sz="1400" b="1" dirty="0" err="1" smtClean="0"/>
            <a:t>fairplay</a:t>
          </a:r>
          <a:r>
            <a:rPr lang="en-US" sz="1400" b="1" dirty="0" smtClean="0"/>
            <a:t> </a:t>
          </a:r>
          <a:r>
            <a:rPr lang="en-US" sz="1400" b="1" dirty="0" err="1" smtClean="0"/>
            <a:t>dan</a:t>
          </a:r>
          <a:r>
            <a:rPr lang="en-US" sz="1400" b="1" dirty="0" smtClean="0"/>
            <a:t> </a:t>
          </a:r>
          <a:r>
            <a:rPr lang="en-US" sz="1400" b="1" dirty="0" err="1" smtClean="0"/>
            <a:t>sportif</a:t>
          </a:r>
          <a:endParaRPr lang="en-US" sz="1400" b="1" dirty="0"/>
        </a:p>
      </dgm:t>
    </dgm:pt>
    <dgm:pt modelId="{307DEB29-A864-4759-9DE1-AE9E3631FABF}" type="parTrans" cxnId="{F9E799F4-1922-4145-8B82-83AF3733E3FB}">
      <dgm:prSet/>
      <dgm:spPr/>
      <dgm:t>
        <a:bodyPr/>
        <a:lstStyle/>
        <a:p>
          <a:endParaRPr lang="en-US"/>
        </a:p>
      </dgm:t>
    </dgm:pt>
    <dgm:pt modelId="{A4BBF010-AFCA-4780-AD10-B37FDA4C4BCB}" type="sibTrans" cxnId="{F9E799F4-1922-4145-8B82-83AF3733E3FB}">
      <dgm:prSet/>
      <dgm:spPr/>
      <dgm:t>
        <a:bodyPr/>
        <a:lstStyle/>
        <a:p>
          <a:endParaRPr lang="en-US"/>
        </a:p>
      </dgm:t>
    </dgm:pt>
    <dgm:pt modelId="{09B30C99-465A-405B-80EB-EB204F3710CC}" type="pres">
      <dgm:prSet presAssocID="{AFE4C10A-7A7A-46A5-9D2D-22C6F11399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6BBBFB-5012-44D8-8D4F-4A866B70032E}" type="pres">
      <dgm:prSet presAssocID="{AD850EDC-13AB-49EC-BAA4-F9877811CC57}" presName="linNode" presStyleCnt="0"/>
      <dgm:spPr/>
    </dgm:pt>
    <dgm:pt modelId="{DB8C56DE-2258-43BF-A4B1-421E59A4303F}" type="pres">
      <dgm:prSet presAssocID="{AD850EDC-13AB-49EC-BAA4-F9877811CC57}" presName="parentShp" presStyleLbl="node1" presStyleIdx="0" presStyleCnt="3" custScaleY="20204" custLinFactX="485" custLinFactNeighborX="100000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D7ABB-4AD8-497C-A74C-B361EAAA556E}" type="pres">
      <dgm:prSet presAssocID="{AD850EDC-13AB-49EC-BAA4-F9877811CC57}" presName="childShp" presStyleLbl="bgAccFollowNode1" presStyleIdx="0" presStyleCnt="3" custScaleX="99142" custScaleY="25399" custLinFactX="-429" custLinFactNeighborX="-100000" custLinFactNeighborY="1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13D0E-8732-442F-B252-95EA679B4DA2}" type="pres">
      <dgm:prSet presAssocID="{9571122E-4027-405D-8BEF-8AD68559E8ED}" presName="spacing" presStyleCnt="0"/>
      <dgm:spPr/>
    </dgm:pt>
    <dgm:pt modelId="{C997EA70-85D4-46B1-8533-FE094B297C5C}" type="pres">
      <dgm:prSet presAssocID="{E5EF4B0F-26D6-4EB3-AD81-842342FD2172}" presName="linNode" presStyleCnt="0"/>
      <dgm:spPr/>
    </dgm:pt>
    <dgm:pt modelId="{DA95B202-6F70-4C28-921D-ADEAEA214CAB}" type="pres">
      <dgm:prSet presAssocID="{E5EF4B0F-26D6-4EB3-AD81-842342FD2172}" presName="parentShp" presStyleLbl="node1" presStyleIdx="1" presStyleCnt="3" custScaleY="22339" custLinFactNeighborX="98140" custLinFactNeighborY="-1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12670-5476-4861-9C69-22E03B8B6DD8}" type="pres">
      <dgm:prSet presAssocID="{E5EF4B0F-26D6-4EB3-AD81-842342FD2172}" presName="childShp" presStyleLbl="bgAccFollowNode1" presStyleIdx="1" presStyleCnt="3" custScaleX="96280" custScaleY="22996" custLinFactX="-1462" custLinFactNeighborX="-100000" custLinFactNeighborY="-1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94AA9-20A2-4015-941C-D29498046808}" type="pres">
      <dgm:prSet presAssocID="{E3719171-1BAE-4634-A105-19AC87D5760F}" presName="spacing" presStyleCnt="0"/>
      <dgm:spPr/>
    </dgm:pt>
    <dgm:pt modelId="{71EBEFC3-7537-4E20-9879-21805A8C3793}" type="pres">
      <dgm:prSet presAssocID="{B1A515B0-AE82-42CF-812A-84FDECBB4C1D}" presName="linNode" presStyleCnt="0"/>
      <dgm:spPr/>
    </dgm:pt>
    <dgm:pt modelId="{A32DAB5E-D9CE-41D0-8195-2C8C7EAED683}" type="pres">
      <dgm:prSet presAssocID="{B1A515B0-AE82-42CF-812A-84FDECBB4C1D}" presName="parentShp" presStyleLbl="node1" presStyleIdx="2" presStyleCnt="3" custScaleY="20204" custLinFactNeighborX="100000" custLinFactNeighborY="-4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696EB-7E19-49CE-BDFE-14599BF055A0}" type="pres">
      <dgm:prSet presAssocID="{B1A515B0-AE82-42CF-812A-84FDECBB4C1D}" presName="childShp" presStyleLbl="bgAccFollowNode1" presStyleIdx="2" presStyleCnt="3" custScaleY="23817" custLinFactNeighborX="-100000" custLinFactNeighborY="-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093A9-0D19-4C41-B61B-3BE4A1E347D8}" srcId="{E5EF4B0F-26D6-4EB3-AD81-842342FD2172}" destId="{0DFB2B42-4103-497E-A5B9-683C8C50BE60}" srcOrd="0" destOrd="0" parTransId="{D3F7A219-2A20-4EAA-B219-45FC6A52C022}" sibTransId="{EFC89520-EEBC-4B60-A680-DE70DA669699}"/>
    <dgm:cxn modelId="{BDA76F76-2166-4AEC-80DF-DCC0CE427B23}" type="presOf" srcId="{CA7B3A5A-146E-4C5F-95FC-65C2A874B5F6}" destId="{7F5D7ABB-4AD8-497C-A74C-B361EAAA556E}" srcOrd="0" destOrd="0" presId="urn:microsoft.com/office/officeart/2005/8/layout/vList6"/>
    <dgm:cxn modelId="{069CEFA0-9457-4718-B529-E3653524A3B9}" type="presOf" srcId="{BBB108BF-8A31-44C6-8F4C-E00C92B2B423}" destId="{7F5D7ABB-4AD8-497C-A74C-B361EAAA556E}" srcOrd="0" destOrd="3" presId="urn:microsoft.com/office/officeart/2005/8/layout/vList6"/>
    <dgm:cxn modelId="{B11D5B7D-599B-4552-AE86-EBD86B7776DB}" srcId="{AFE4C10A-7A7A-46A5-9D2D-22C6F1139920}" destId="{B1A515B0-AE82-42CF-812A-84FDECBB4C1D}" srcOrd="2" destOrd="0" parTransId="{D101639F-E0EF-4679-8428-18D95EB176FB}" sibTransId="{9AB62AB4-B6FC-457B-B7F3-3100B06220D4}"/>
    <dgm:cxn modelId="{E305A97D-44DE-441A-9247-D8F07EC47A44}" type="presOf" srcId="{AB909630-CB6D-4A77-BC01-50A98EC9E4BA}" destId="{7F5D7ABB-4AD8-497C-A74C-B361EAAA556E}" srcOrd="0" destOrd="2" presId="urn:microsoft.com/office/officeart/2005/8/layout/vList6"/>
    <dgm:cxn modelId="{5E506EE1-3656-4808-ADB4-1A66F9159DF7}" srcId="{AD850EDC-13AB-49EC-BAA4-F9877811CC57}" destId="{BBB108BF-8A31-44C6-8F4C-E00C92B2B423}" srcOrd="3" destOrd="0" parTransId="{FEC4637F-7135-4B7A-8CD6-652DFD1D7428}" sibTransId="{03BE7541-C220-4920-92BA-C0A3E3356BEB}"/>
    <dgm:cxn modelId="{11A08217-D5CF-4EF8-B676-D43DB202D3DC}" type="presOf" srcId="{F9459D18-D324-4CE0-9010-0D2AE79DBE9C}" destId="{846696EB-7E19-49CE-BDFE-14599BF055A0}" srcOrd="0" destOrd="1" presId="urn:microsoft.com/office/officeart/2005/8/layout/vList6"/>
    <dgm:cxn modelId="{C017CCDC-028F-4B84-86B9-FEEC79B55107}" srcId="{AFE4C10A-7A7A-46A5-9D2D-22C6F1139920}" destId="{AD850EDC-13AB-49EC-BAA4-F9877811CC57}" srcOrd="0" destOrd="0" parTransId="{A0BBF533-C00D-40AE-B566-0C8FA41210BF}" sibTransId="{9571122E-4027-405D-8BEF-8AD68559E8ED}"/>
    <dgm:cxn modelId="{EB68175B-D546-417B-8A5F-EFAD59E309D9}" srcId="{AD850EDC-13AB-49EC-BAA4-F9877811CC57}" destId="{CA7B3A5A-146E-4C5F-95FC-65C2A874B5F6}" srcOrd="0" destOrd="0" parTransId="{03BB2238-2B84-46FB-A8F4-E4DBAFF121EC}" sibTransId="{917DF482-F15A-4AD8-8AE0-4609091196F9}"/>
    <dgm:cxn modelId="{9281A1B1-11B1-4821-94FB-9EC087CA4C28}" type="presOf" srcId="{E5EF4B0F-26D6-4EB3-AD81-842342FD2172}" destId="{DA95B202-6F70-4C28-921D-ADEAEA214CAB}" srcOrd="0" destOrd="0" presId="urn:microsoft.com/office/officeart/2005/8/layout/vList6"/>
    <dgm:cxn modelId="{9F9B3FA1-CC83-4922-8E44-9506FF9FA89E}" type="presOf" srcId="{8F727BC4-2869-4800-99BB-C7895803D9F7}" destId="{846696EB-7E19-49CE-BDFE-14599BF055A0}" srcOrd="0" destOrd="2" presId="urn:microsoft.com/office/officeart/2005/8/layout/vList6"/>
    <dgm:cxn modelId="{95468E76-2C41-4373-9412-A90B31C2DB81}" type="presOf" srcId="{289B8725-B4C9-460D-BD0C-C3DDCC076901}" destId="{7F5D7ABB-4AD8-497C-A74C-B361EAAA556E}" srcOrd="0" destOrd="1" presId="urn:microsoft.com/office/officeart/2005/8/layout/vList6"/>
    <dgm:cxn modelId="{09F3BC3A-9F57-4DBC-B6C2-7A2439F6DBFF}" srcId="{B1A515B0-AE82-42CF-812A-84FDECBB4C1D}" destId="{F9459D18-D324-4CE0-9010-0D2AE79DBE9C}" srcOrd="1" destOrd="0" parTransId="{9F46A3ED-6CD8-4C67-8CBF-1C792615D4BE}" sibTransId="{02AD1912-644E-4B64-BCD4-94B90C3E3465}"/>
    <dgm:cxn modelId="{CCD505AA-F7AA-4B84-9CF2-D565541E67CC}" type="presOf" srcId="{D957F344-271F-4992-859C-8EB677E22F3F}" destId="{5BA12670-5476-4861-9C69-22E03B8B6DD8}" srcOrd="0" destOrd="1" presId="urn:microsoft.com/office/officeart/2005/8/layout/vList6"/>
    <dgm:cxn modelId="{36A264A1-66E2-40C9-84BF-61D7F852597E}" srcId="{B1A515B0-AE82-42CF-812A-84FDECBB4C1D}" destId="{55AA4FFA-E200-4200-8DCD-DEF1ED6B757D}" srcOrd="0" destOrd="0" parTransId="{0A229930-5C0C-4D4F-A7C6-79CD06104EC6}" sibTransId="{8928AC14-2BCA-4388-B9C5-C06D055F5715}"/>
    <dgm:cxn modelId="{D7BACAEB-FB27-4943-91AA-DAF255728097}" type="presOf" srcId="{AD850EDC-13AB-49EC-BAA4-F9877811CC57}" destId="{DB8C56DE-2258-43BF-A4B1-421E59A4303F}" srcOrd="0" destOrd="0" presId="urn:microsoft.com/office/officeart/2005/8/layout/vList6"/>
    <dgm:cxn modelId="{7F21597C-F977-4507-9532-71A94C489377}" type="presOf" srcId="{0DFB2B42-4103-497E-A5B9-683C8C50BE60}" destId="{5BA12670-5476-4861-9C69-22E03B8B6DD8}" srcOrd="0" destOrd="0" presId="urn:microsoft.com/office/officeart/2005/8/layout/vList6"/>
    <dgm:cxn modelId="{3D1B0407-FF4F-41B3-956F-38ADCE3F6400}" type="presOf" srcId="{45B0A91D-8211-4DAA-8B2E-F39C0C593543}" destId="{5BA12670-5476-4861-9C69-22E03B8B6DD8}" srcOrd="0" destOrd="2" presId="urn:microsoft.com/office/officeart/2005/8/layout/vList6"/>
    <dgm:cxn modelId="{52012604-0275-4A56-BEE2-5466A494C939}" srcId="{AFE4C10A-7A7A-46A5-9D2D-22C6F1139920}" destId="{E5EF4B0F-26D6-4EB3-AD81-842342FD2172}" srcOrd="1" destOrd="0" parTransId="{E3CB5FF1-8DE3-47E6-9FE7-93282085F605}" sibTransId="{E3719171-1BAE-4634-A105-19AC87D5760F}"/>
    <dgm:cxn modelId="{BC04A898-872A-4376-B049-4FBA3B5340C1}" srcId="{E5EF4B0F-26D6-4EB3-AD81-842342FD2172}" destId="{D957F344-271F-4992-859C-8EB677E22F3F}" srcOrd="1" destOrd="0" parTransId="{5319DC27-9533-4AAA-89C9-950742B55518}" sibTransId="{A44DFD9C-FC03-4A8B-BBE4-9543676EE2F8}"/>
    <dgm:cxn modelId="{908A1EC2-0B4D-46F9-92BC-94A2B9DFE3BB}" type="presOf" srcId="{55AA4FFA-E200-4200-8DCD-DEF1ED6B757D}" destId="{846696EB-7E19-49CE-BDFE-14599BF055A0}" srcOrd="0" destOrd="0" presId="urn:microsoft.com/office/officeart/2005/8/layout/vList6"/>
    <dgm:cxn modelId="{F9E799F4-1922-4145-8B82-83AF3733E3FB}" srcId="{B1A515B0-AE82-42CF-812A-84FDECBB4C1D}" destId="{8F727BC4-2869-4800-99BB-C7895803D9F7}" srcOrd="2" destOrd="0" parTransId="{307DEB29-A864-4759-9DE1-AE9E3631FABF}" sibTransId="{A4BBF010-AFCA-4780-AD10-B37FDA4C4BCB}"/>
    <dgm:cxn modelId="{C5E646A1-861C-4BD0-ADB1-A7EEA43C30AC}" srcId="{E5EF4B0F-26D6-4EB3-AD81-842342FD2172}" destId="{45B0A91D-8211-4DAA-8B2E-F39C0C593543}" srcOrd="2" destOrd="0" parTransId="{49DED2F0-3573-4494-B1A2-D1B982EB7D53}" sibTransId="{56AE740F-235F-43AA-AF77-B635C62566D9}"/>
    <dgm:cxn modelId="{156F1CD2-D0BB-4B22-8AA7-9E1C19F89365}" type="presOf" srcId="{B1A515B0-AE82-42CF-812A-84FDECBB4C1D}" destId="{A32DAB5E-D9CE-41D0-8195-2C8C7EAED683}" srcOrd="0" destOrd="0" presId="urn:microsoft.com/office/officeart/2005/8/layout/vList6"/>
    <dgm:cxn modelId="{240656AF-64FB-4F5D-9DCD-3449F81C2CED}" srcId="{AD850EDC-13AB-49EC-BAA4-F9877811CC57}" destId="{AB909630-CB6D-4A77-BC01-50A98EC9E4BA}" srcOrd="2" destOrd="0" parTransId="{144A088F-62FC-448D-A28F-1C68ABA7B988}" sibTransId="{9BA30019-80F3-4E3C-BF51-18776821812B}"/>
    <dgm:cxn modelId="{A988F4EC-CFCF-4EE2-B804-7A89E6220D2B}" srcId="{AD850EDC-13AB-49EC-BAA4-F9877811CC57}" destId="{289B8725-B4C9-460D-BD0C-C3DDCC076901}" srcOrd="1" destOrd="0" parTransId="{6AB1CD4B-A784-425C-ABD2-F9C0EBFC5BE6}" sibTransId="{421E78AC-D487-479A-B603-6D9A2FFD38D1}"/>
    <dgm:cxn modelId="{8B396392-B7C7-407F-AEB4-971CE455B919}" type="presOf" srcId="{AFE4C10A-7A7A-46A5-9D2D-22C6F1139920}" destId="{09B30C99-465A-405B-80EB-EB204F3710CC}" srcOrd="0" destOrd="0" presId="urn:microsoft.com/office/officeart/2005/8/layout/vList6"/>
    <dgm:cxn modelId="{96B41C28-3C98-4EBE-AB7F-500B37107BE8}" type="presParOf" srcId="{09B30C99-465A-405B-80EB-EB204F3710CC}" destId="{F16BBBFB-5012-44D8-8D4F-4A866B70032E}" srcOrd="0" destOrd="0" presId="urn:microsoft.com/office/officeart/2005/8/layout/vList6"/>
    <dgm:cxn modelId="{8B1DB6EE-305D-41C3-ADCE-8BA31F2097E3}" type="presParOf" srcId="{F16BBBFB-5012-44D8-8D4F-4A866B70032E}" destId="{DB8C56DE-2258-43BF-A4B1-421E59A4303F}" srcOrd="0" destOrd="0" presId="urn:microsoft.com/office/officeart/2005/8/layout/vList6"/>
    <dgm:cxn modelId="{775F7E7D-2870-4777-8850-392149BF92A7}" type="presParOf" srcId="{F16BBBFB-5012-44D8-8D4F-4A866B70032E}" destId="{7F5D7ABB-4AD8-497C-A74C-B361EAAA556E}" srcOrd="1" destOrd="0" presId="urn:microsoft.com/office/officeart/2005/8/layout/vList6"/>
    <dgm:cxn modelId="{CD62F714-66B6-4AEE-8B8B-E1AFC47B1F34}" type="presParOf" srcId="{09B30C99-465A-405B-80EB-EB204F3710CC}" destId="{8FF13D0E-8732-442F-B252-95EA679B4DA2}" srcOrd="1" destOrd="0" presId="urn:microsoft.com/office/officeart/2005/8/layout/vList6"/>
    <dgm:cxn modelId="{AA8D2EC3-1230-4960-B4EB-863894AEA57A}" type="presParOf" srcId="{09B30C99-465A-405B-80EB-EB204F3710CC}" destId="{C997EA70-85D4-46B1-8533-FE094B297C5C}" srcOrd="2" destOrd="0" presId="urn:microsoft.com/office/officeart/2005/8/layout/vList6"/>
    <dgm:cxn modelId="{14E49225-8A7B-4E4F-9D4C-C5AAF69B99A8}" type="presParOf" srcId="{C997EA70-85D4-46B1-8533-FE094B297C5C}" destId="{DA95B202-6F70-4C28-921D-ADEAEA214CAB}" srcOrd="0" destOrd="0" presId="urn:microsoft.com/office/officeart/2005/8/layout/vList6"/>
    <dgm:cxn modelId="{37C1CA20-EA70-41A9-A8E5-0EC2640DA9B7}" type="presParOf" srcId="{C997EA70-85D4-46B1-8533-FE094B297C5C}" destId="{5BA12670-5476-4861-9C69-22E03B8B6DD8}" srcOrd="1" destOrd="0" presId="urn:microsoft.com/office/officeart/2005/8/layout/vList6"/>
    <dgm:cxn modelId="{566216EF-BA6E-47D7-A8A6-1EEC6A6E1054}" type="presParOf" srcId="{09B30C99-465A-405B-80EB-EB204F3710CC}" destId="{50C94AA9-20A2-4015-941C-D29498046808}" srcOrd="3" destOrd="0" presId="urn:microsoft.com/office/officeart/2005/8/layout/vList6"/>
    <dgm:cxn modelId="{8E58AD89-2151-464C-82EA-18CF9456D85E}" type="presParOf" srcId="{09B30C99-465A-405B-80EB-EB204F3710CC}" destId="{71EBEFC3-7537-4E20-9879-21805A8C3793}" srcOrd="4" destOrd="0" presId="urn:microsoft.com/office/officeart/2005/8/layout/vList6"/>
    <dgm:cxn modelId="{6F6DE76F-E278-454B-864A-FFEFF47D0B50}" type="presParOf" srcId="{71EBEFC3-7537-4E20-9879-21805A8C3793}" destId="{A32DAB5E-D9CE-41D0-8195-2C8C7EAED683}" srcOrd="0" destOrd="0" presId="urn:microsoft.com/office/officeart/2005/8/layout/vList6"/>
    <dgm:cxn modelId="{F290B1E7-02AC-452E-915A-9EFEDFC043D5}" type="presParOf" srcId="{71EBEFC3-7537-4E20-9879-21805A8C3793}" destId="{846696EB-7E19-49CE-BDFE-14599BF055A0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2A4C2-BDBF-4A46-9066-8B16B865F3BE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55A7C9EE-8329-4A0B-9A75-549D55A62172}">
      <dgm:prSet phldrT="[Text]" custT="1"/>
      <dgm:spPr/>
      <dgm:t>
        <a:bodyPr/>
        <a:lstStyle/>
        <a:p>
          <a:r>
            <a:rPr lang="en-US" sz="1900" b="1" dirty="0" smtClean="0"/>
            <a:t>2007-2011</a:t>
          </a:r>
          <a:endParaRPr lang="en-US" sz="1900" b="1" dirty="0"/>
        </a:p>
      </dgm:t>
    </dgm:pt>
    <dgm:pt modelId="{9AB8732F-63E9-4F40-9550-5B3296C335EB}" type="parTrans" cxnId="{41A81E67-3F36-40DE-9240-04281B5B0903}">
      <dgm:prSet/>
      <dgm:spPr/>
      <dgm:t>
        <a:bodyPr/>
        <a:lstStyle/>
        <a:p>
          <a:endParaRPr lang="en-US"/>
        </a:p>
      </dgm:t>
    </dgm:pt>
    <dgm:pt modelId="{8D892E7B-6C8D-4A42-B0C5-3D2E6F49D558}" type="sibTrans" cxnId="{41A81E67-3F36-40DE-9240-04281B5B0903}">
      <dgm:prSet/>
      <dgm:spPr/>
      <dgm:t>
        <a:bodyPr/>
        <a:lstStyle/>
        <a:p>
          <a:endParaRPr lang="en-US"/>
        </a:p>
      </dgm:t>
    </dgm:pt>
    <dgm:pt modelId="{DECFEC6E-DECF-4B2B-A45C-88C3D5EED1E2}">
      <dgm:prSet phldrT="[Text]" custT="1"/>
      <dgm:spPr/>
      <dgm:t>
        <a:bodyPr/>
        <a:lstStyle/>
        <a:p>
          <a:r>
            <a:rPr lang="en-US" sz="1900" b="1" dirty="0" smtClean="0"/>
            <a:t>2011-2015 </a:t>
          </a:r>
        </a:p>
        <a:p>
          <a:endParaRPr lang="en-US" sz="1900" b="1" dirty="0" smtClean="0"/>
        </a:p>
        <a:p>
          <a:endParaRPr lang="en-US" sz="1900" b="1" dirty="0" smtClean="0"/>
        </a:p>
      </dgm:t>
    </dgm:pt>
    <dgm:pt modelId="{2C5493E9-26AD-42DC-9DEF-9F3A911BCB50}" type="parTrans" cxnId="{C6336AD5-2BB7-4537-AD14-04526BFA276D}">
      <dgm:prSet/>
      <dgm:spPr/>
      <dgm:t>
        <a:bodyPr/>
        <a:lstStyle/>
        <a:p>
          <a:endParaRPr lang="en-US"/>
        </a:p>
      </dgm:t>
    </dgm:pt>
    <dgm:pt modelId="{5F054A5E-B941-460B-B483-41B347BD2793}" type="sibTrans" cxnId="{C6336AD5-2BB7-4537-AD14-04526BFA276D}">
      <dgm:prSet/>
      <dgm:spPr/>
      <dgm:t>
        <a:bodyPr/>
        <a:lstStyle/>
        <a:p>
          <a:endParaRPr lang="en-US"/>
        </a:p>
      </dgm:t>
    </dgm:pt>
    <dgm:pt modelId="{629D173E-BB14-4382-A21D-AAC5C2FDF4DB}">
      <dgm:prSet phldrT="[Text]" custT="1"/>
      <dgm:spPr/>
      <dgm:t>
        <a:bodyPr/>
        <a:lstStyle/>
        <a:p>
          <a:r>
            <a:rPr lang="en-US" sz="2000" b="1" dirty="0" smtClean="0"/>
            <a:t>2015-2020</a:t>
          </a:r>
          <a:endParaRPr lang="en-US" sz="2000" dirty="0"/>
        </a:p>
      </dgm:t>
    </dgm:pt>
    <dgm:pt modelId="{D2B7B054-98DC-4C24-98D1-F53CDF5B32CA}" type="parTrans" cxnId="{98C436FD-F808-444F-8297-2885D3DD82D4}">
      <dgm:prSet/>
      <dgm:spPr/>
      <dgm:t>
        <a:bodyPr/>
        <a:lstStyle/>
        <a:p>
          <a:endParaRPr lang="en-US"/>
        </a:p>
      </dgm:t>
    </dgm:pt>
    <dgm:pt modelId="{B8111B91-5622-4606-A010-063A2D722C5C}" type="sibTrans" cxnId="{98C436FD-F808-444F-8297-2885D3DD82D4}">
      <dgm:prSet/>
      <dgm:spPr/>
      <dgm:t>
        <a:bodyPr/>
        <a:lstStyle/>
        <a:p>
          <a:endParaRPr lang="en-US"/>
        </a:p>
      </dgm:t>
    </dgm:pt>
    <dgm:pt modelId="{F64D544A-1730-4DC5-8580-8576502DDD3E}" type="pres">
      <dgm:prSet presAssocID="{A8D2A4C2-BDBF-4A46-9066-8B16B865F3BE}" presName="arrowDiagram" presStyleCnt="0">
        <dgm:presLayoutVars>
          <dgm:chMax val="5"/>
          <dgm:dir/>
          <dgm:resizeHandles val="exact"/>
        </dgm:presLayoutVars>
      </dgm:prSet>
      <dgm:spPr/>
    </dgm:pt>
    <dgm:pt modelId="{A5131F41-6324-44C0-B4FE-92909DFCBB44}" type="pres">
      <dgm:prSet presAssocID="{A8D2A4C2-BDBF-4A46-9066-8B16B865F3BE}" presName="arrow" presStyleLbl="bgShp" presStyleIdx="0" presStyleCnt="1" custLinFactNeighborX="1605" custLinFactNeighborY="-1533"/>
      <dgm:spPr/>
    </dgm:pt>
    <dgm:pt modelId="{05E029AD-DFFE-49EC-ADC3-4E31677C3FDD}" type="pres">
      <dgm:prSet presAssocID="{A8D2A4C2-BDBF-4A46-9066-8B16B865F3BE}" presName="arrowDiagram3" presStyleCnt="0"/>
      <dgm:spPr/>
    </dgm:pt>
    <dgm:pt modelId="{000A63C5-D398-4E36-B4D6-C180431822F0}" type="pres">
      <dgm:prSet presAssocID="{55A7C9EE-8329-4A0B-9A75-549D55A62172}" presName="bullet3a" presStyleLbl="node1" presStyleIdx="0" presStyleCnt="3"/>
      <dgm:spPr/>
    </dgm:pt>
    <dgm:pt modelId="{5779E11F-D1F1-4081-BC03-DC07B9819AF0}" type="pres">
      <dgm:prSet presAssocID="{55A7C9EE-8329-4A0B-9A75-549D55A62172}" presName="textBox3a" presStyleLbl="revTx" presStyleIdx="0" presStyleCnt="3" custScaleX="81513" custScaleY="15112" custLinFactNeighborX="-54213" custLinFactNeighborY="-75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208EF-D55D-45CC-9E83-E4122B81F3CA}" type="pres">
      <dgm:prSet presAssocID="{DECFEC6E-DECF-4B2B-A45C-88C3D5EED1E2}" presName="bullet3b" presStyleLbl="node1" presStyleIdx="1" presStyleCnt="3"/>
      <dgm:spPr/>
    </dgm:pt>
    <dgm:pt modelId="{5CAF7FE8-BF23-4CAA-AB4A-65FD244A0D6D}" type="pres">
      <dgm:prSet presAssocID="{DECFEC6E-DECF-4B2B-A45C-88C3D5EED1E2}" presName="textBox3b" presStyleLbl="revTx" presStyleIdx="1" presStyleCnt="3" custScaleX="90895" custScaleY="9807" custLinFactNeighborX="-43608" custLinFactNeighborY="-63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21364-AED3-43E5-AF5B-4812A5997FEF}" type="pres">
      <dgm:prSet presAssocID="{629D173E-BB14-4382-A21D-AAC5C2FDF4DB}" presName="bullet3c" presStyleLbl="node1" presStyleIdx="2" presStyleCnt="3"/>
      <dgm:spPr/>
    </dgm:pt>
    <dgm:pt modelId="{81AE4EA6-E8AC-4F09-B37E-AB0FFE5571E7}" type="pres">
      <dgm:prSet presAssocID="{629D173E-BB14-4382-A21D-AAC5C2FDF4DB}" presName="textBox3c" presStyleLbl="revTx" presStyleIdx="2" presStyleCnt="3" custScaleX="77629" custScaleY="11753" custLinFactNeighborX="-54138" custLinFactNeighborY="-59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436FD-F808-444F-8297-2885D3DD82D4}" srcId="{A8D2A4C2-BDBF-4A46-9066-8B16B865F3BE}" destId="{629D173E-BB14-4382-A21D-AAC5C2FDF4DB}" srcOrd="2" destOrd="0" parTransId="{D2B7B054-98DC-4C24-98D1-F53CDF5B32CA}" sibTransId="{B8111B91-5622-4606-A010-063A2D722C5C}"/>
    <dgm:cxn modelId="{41A81E67-3F36-40DE-9240-04281B5B0903}" srcId="{A8D2A4C2-BDBF-4A46-9066-8B16B865F3BE}" destId="{55A7C9EE-8329-4A0B-9A75-549D55A62172}" srcOrd="0" destOrd="0" parTransId="{9AB8732F-63E9-4F40-9550-5B3296C335EB}" sibTransId="{8D892E7B-6C8D-4A42-B0C5-3D2E6F49D558}"/>
    <dgm:cxn modelId="{C6336AD5-2BB7-4537-AD14-04526BFA276D}" srcId="{A8D2A4C2-BDBF-4A46-9066-8B16B865F3BE}" destId="{DECFEC6E-DECF-4B2B-A45C-88C3D5EED1E2}" srcOrd="1" destOrd="0" parTransId="{2C5493E9-26AD-42DC-9DEF-9F3A911BCB50}" sibTransId="{5F054A5E-B941-460B-B483-41B347BD2793}"/>
    <dgm:cxn modelId="{A42A0C8E-F897-431D-9427-EEBA859DA066}" type="presOf" srcId="{55A7C9EE-8329-4A0B-9A75-549D55A62172}" destId="{5779E11F-D1F1-4081-BC03-DC07B9819AF0}" srcOrd="0" destOrd="0" presId="urn:microsoft.com/office/officeart/2005/8/layout/arrow2"/>
    <dgm:cxn modelId="{37BCD6F5-D5E1-4013-93EB-C3CDDBFDF347}" type="presOf" srcId="{A8D2A4C2-BDBF-4A46-9066-8B16B865F3BE}" destId="{F64D544A-1730-4DC5-8580-8576502DDD3E}" srcOrd="0" destOrd="0" presId="urn:microsoft.com/office/officeart/2005/8/layout/arrow2"/>
    <dgm:cxn modelId="{8C35AA3B-11F0-4007-AA50-F99C2B04558C}" type="presOf" srcId="{DECFEC6E-DECF-4B2B-A45C-88C3D5EED1E2}" destId="{5CAF7FE8-BF23-4CAA-AB4A-65FD244A0D6D}" srcOrd="0" destOrd="0" presId="urn:microsoft.com/office/officeart/2005/8/layout/arrow2"/>
    <dgm:cxn modelId="{CBFEE05C-E40A-46C6-A19A-54EAAD2750A2}" type="presOf" srcId="{629D173E-BB14-4382-A21D-AAC5C2FDF4DB}" destId="{81AE4EA6-E8AC-4F09-B37E-AB0FFE5571E7}" srcOrd="0" destOrd="0" presId="urn:microsoft.com/office/officeart/2005/8/layout/arrow2"/>
    <dgm:cxn modelId="{716A3B9E-43CF-469F-96EF-3E3613C2CC05}" type="presParOf" srcId="{F64D544A-1730-4DC5-8580-8576502DDD3E}" destId="{A5131F41-6324-44C0-B4FE-92909DFCBB44}" srcOrd="0" destOrd="0" presId="urn:microsoft.com/office/officeart/2005/8/layout/arrow2"/>
    <dgm:cxn modelId="{895063D0-B53D-4CF3-9A13-109D8868365E}" type="presParOf" srcId="{F64D544A-1730-4DC5-8580-8576502DDD3E}" destId="{05E029AD-DFFE-49EC-ADC3-4E31677C3FDD}" srcOrd="1" destOrd="0" presId="urn:microsoft.com/office/officeart/2005/8/layout/arrow2"/>
    <dgm:cxn modelId="{1BE52B00-99C3-4C78-8D60-FD5CA19443C4}" type="presParOf" srcId="{05E029AD-DFFE-49EC-ADC3-4E31677C3FDD}" destId="{000A63C5-D398-4E36-B4D6-C180431822F0}" srcOrd="0" destOrd="0" presId="urn:microsoft.com/office/officeart/2005/8/layout/arrow2"/>
    <dgm:cxn modelId="{38D628A4-8215-4D49-877B-9A51E52E0908}" type="presParOf" srcId="{05E029AD-DFFE-49EC-ADC3-4E31677C3FDD}" destId="{5779E11F-D1F1-4081-BC03-DC07B9819AF0}" srcOrd="1" destOrd="0" presId="urn:microsoft.com/office/officeart/2005/8/layout/arrow2"/>
    <dgm:cxn modelId="{46BA0681-D282-4370-B034-75FB59959C8C}" type="presParOf" srcId="{05E029AD-DFFE-49EC-ADC3-4E31677C3FDD}" destId="{423208EF-D55D-45CC-9E83-E4122B81F3CA}" srcOrd="2" destOrd="0" presId="urn:microsoft.com/office/officeart/2005/8/layout/arrow2"/>
    <dgm:cxn modelId="{AA2C86B5-E24B-4F6B-B2B4-BB93A87B5663}" type="presParOf" srcId="{05E029AD-DFFE-49EC-ADC3-4E31677C3FDD}" destId="{5CAF7FE8-BF23-4CAA-AB4A-65FD244A0D6D}" srcOrd="3" destOrd="0" presId="urn:microsoft.com/office/officeart/2005/8/layout/arrow2"/>
    <dgm:cxn modelId="{3657B27D-22A3-47A5-A24F-1C29894C90AA}" type="presParOf" srcId="{05E029AD-DFFE-49EC-ADC3-4E31677C3FDD}" destId="{52521364-AED3-43E5-AF5B-4812A5997FEF}" srcOrd="4" destOrd="0" presId="urn:microsoft.com/office/officeart/2005/8/layout/arrow2"/>
    <dgm:cxn modelId="{D6A8B8D8-E940-4F48-9296-3BED56A36371}" type="presParOf" srcId="{05E029AD-DFFE-49EC-ADC3-4E31677C3FDD}" destId="{81AE4EA6-E8AC-4F09-B37E-AB0FFE5571E7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9789D-4CD0-4922-9C40-F2F25FEF5B25}" type="doc">
      <dgm:prSet loTypeId="urn:microsoft.com/office/officeart/2005/8/layout/hList6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95B93B-CBF6-4301-9DB2-B70B2DC1DADA}">
      <dgm:prSet phldrT="[Text]"/>
      <dgm:spPr/>
      <dgm:t>
        <a:bodyPr/>
        <a:lstStyle/>
        <a:p>
          <a:r>
            <a:rPr lang="en-US" b="1" dirty="0" smtClean="0"/>
            <a:t>1.</a:t>
          </a:r>
        </a:p>
        <a:p>
          <a:r>
            <a:rPr lang="en-US" b="1" dirty="0" err="1" smtClean="0"/>
            <a:t>Modernisasi</a:t>
          </a:r>
          <a:r>
            <a:rPr lang="en-US" b="1" dirty="0" smtClean="0"/>
            <a:t> </a:t>
          </a:r>
          <a:r>
            <a:rPr lang="en-US" b="1" dirty="0" err="1" smtClean="0"/>
            <a:t>Organisasi</a:t>
          </a:r>
          <a:endParaRPr lang="en-US" b="1" dirty="0"/>
        </a:p>
      </dgm:t>
    </dgm:pt>
    <dgm:pt modelId="{D69B0A38-08C2-4ADF-AF43-7F063633B372}" type="parTrans" cxnId="{4D4FA391-EDD5-4CED-B1A7-50461F00CBB6}">
      <dgm:prSet/>
      <dgm:spPr/>
      <dgm:t>
        <a:bodyPr/>
        <a:lstStyle/>
        <a:p>
          <a:endParaRPr lang="en-US"/>
        </a:p>
      </dgm:t>
    </dgm:pt>
    <dgm:pt modelId="{483F44CB-2C9C-4C4C-AEE8-4C6E47438BFC}" type="sibTrans" cxnId="{4D4FA391-EDD5-4CED-B1A7-50461F00CBB6}">
      <dgm:prSet/>
      <dgm:spPr/>
      <dgm:t>
        <a:bodyPr/>
        <a:lstStyle/>
        <a:p>
          <a:endParaRPr lang="en-US"/>
        </a:p>
      </dgm:t>
    </dgm:pt>
    <dgm:pt modelId="{A4AFC8E1-1B1F-42FF-A236-B3C6EAE1BABC}">
      <dgm:prSet phldrT="[Text]"/>
      <dgm:spPr/>
      <dgm:t>
        <a:bodyPr/>
        <a:lstStyle/>
        <a:p>
          <a:r>
            <a:rPr lang="en-US" b="1" dirty="0" smtClean="0"/>
            <a:t>2. </a:t>
          </a:r>
        </a:p>
        <a:p>
          <a:r>
            <a:rPr lang="id-ID" b="1" dirty="0" smtClean="0"/>
            <a:t>SDM &amp; </a:t>
          </a:r>
          <a:r>
            <a:rPr lang="en-US" b="1" dirty="0" err="1" smtClean="0"/>
            <a:t>Manajemen</a:t>
          </a:r>
          <a:r>
            <a:rPr lang="en-US" b="1" dirty="0" smtClean="0"/>
            <a:t> </a:t>
          </a:r>
          <a:r>
            <a:rPr lang="en-US" b="1" dirty="0" err="1" smtClean="0"/>
            <a:t>Profesiona</a:t>
          </a:r>
          <a:r>
            <a:rPr lang="id-ID" b="1" dirty="0" smtClean="0"/>
            <a:t>l</a:t>
          </a:r>
          <a:endParaRPr lang="en-US" b="1" dirty="0"/>
        </a:p>
      </dgm:t>
    </dgm:pt>
    <dgm:pt modelId="{A8E9BA0D-335F-474E-9824-131D4E96EA54}" type="parTrans" cxnId="{450BCBE7-F5C0-4234-8313-18B0F5EBB75A}">
      <dgm:prSet/>
      <dgm:spPr/>
      <dgm:t>
        <a:bodyPr/>
        <a:lstStyle/>
        <a:p>
          <a:endParaRPr lang="en-US"/>
        </a:p>
      </dgm:t>
    </dgm:pt>
    <dgm:pt modelId="{6FDC81DA-6762-483F-A990-26C1982537B8}" type="sibTrans" cxnId="{450BCBE7-F5C0-4234-8313-18B0F5EBB75A}">
      <dgm:prSet/>
      <dgm:spPr/>
      <dgm:t>
        <a:bodyPr/>
        <a:lstStyle/>
        <a:p>
          <a:endParaRPr lang="en-US"/>
        </a:p>
      </dgm:t>
    </dgm:pt>
    <dgm:pt modelId="{23F0E8EE-C7C6-4684-AE19-49AB0B5A5BBB}">
      <dgm:prSet phldrT="[Text]"/>
      <dgm:spPr/>
      <dgm:t>
        <a:bodyPr/>
        <a:lstStyle/>
        <a:p>
          <a:r>
            <a:rPr lang="en-US" b="1" dirty="0" smtClean="0"/>
            <a:t>3. </a:t>
          </a:r>
        </a:p>
        <a:p>
          <a:r>
            <a:rPr lang="en-US" b="1" dirty="0" err="1" smtClean="0"/>
            <a:t>Penegakan</a:t>
          </a:r>
          <a:r>
            <a:rPr lang="en-US" b="1" dirty="0" smtClean="0"/>
            <a:t> </a:t>
          </a:r>
          <a:r>
            <a:rPr lang="en-US" b="1" dirty="0" err="1" smtClean="0"/>
            <a:t>Hukum</a:t>
          </a:r>
          <a:r>
            <a:rPr lang="en-US" b="1" dirty="0" smtClean="0"/>
            <a:t> Dan </a:t>
          </a:r>
          <a:r>
            <a:rPr lang="en-US" b="1" dirty="0" err="1" smtClean="0"/>
            <a:t>Etik</a:t>
          </a:r>
          <a:endParaRPr lang="en-US" b="1" dirty="0"/>
        </a:p>
      </dgm:t>
    </dgm:pt>
    <dgm:pt modelId="{3F13489A-77E1-46FA-8E8A-92EF415EDE57}" type="parTrans" cxnId="{5C59A3E1-61E5-45D6-8DF8-87833207BD2B}">
      <dgm:prSet/>
      <dgm:spPr/>
      <dgm:t>
        <a:bodyPr/>
        <a:lstStyle/>
        <a:p>
          <a:endParaRPr lang="en-US"/>
        </a:p>
      </dgm:t>
    </dgm:pt>
    <dgm:pt modelId="{C4E819CB-2199-435B-BCD1-9FF5262CCD12}" type="sibTrans" cxnId="{5C59A3E1-61E5-45D6-8DF8-87833207BD2B}">
      <dgm:prSet/>
      <dgm:spPr/>
      <dgm:t>
        <a:bodyPr/>
        <a:lstStyle/>
        <a:p>
          <a:endParaRPr lang="en-US"/>
        </a:p>
      </dgm:t>
    </dgm:pt>
    <dgm:pt modelId="{6E36E85D-D1A3-4927-9CD6-B94B4B04A12F}">
      <dgm:prSet/>
      <dgm:spPr/>
      <dgm:t>
        <a:bodyPr/>
        <a:lstStyle/>
        <a:p>
          <a:r>
            <a:rPr lang="en-US" b="1" dirty="0" smtClean="0"/>
            <a:t>4. Pembangunan </a:t>
          </a:r>
          <a:r>
            <a:rPr lang="en-US" b="1" dirty="0" err="1" smtClean="0"/>
            <a:t>Infrastruktur</a:t>
          </a:r>
          <a:r>
            <a:rPr lang="en-US" b="1" dirty="0" smtClean="0"/>
            <a:t> Modern</a:t>
          </a:r>
          <a:r>
            <a:rPr lang="id-ID" b="1" dirty="0" smtClean="0"/>
            <a:t> &amp; IPTEK</a:t>
          </a:r>
          <a:endParaRPr lang="en-US" b="1" dirty="0"/>
        </a:p>
      </dgm:t>
    </dgm:pt>
    <dgm:pt modelId="{80A8E357-605A-4334-948F-718F31EA1C74}" type="parTrans" cxnId="{E3DF158D-A584-4B66-89F7-89B70FBA1FC2}">
      <dgm:prSet/>
      <dgm:spPr/>
      <dgm:t>
        <a:bodyPr/>
        <a:lstStyle/>
        <a:p>
          <a:endParaRPr lang="en-US"/>
        </a:p>
      </dgm:t>
    </dgm:pt>
    <dgm:pt modelId="{6E8151A5-C175-4B15-A4EB-985CC41EB0B9}" type="sibTrans" cxnId="{E3DF158D-A584-4B66-89F7-89B70FBA1FC2}">
      <dgm:prSet/>
      <dgm:spPr/>
      <dgm:t>
        <a:bodyPr/>
        <a:lstStyle/>
        <a:p>
          <a:endParaRPr lang="en-US"/>
        </a:p>
      </dgm:t>
    </dgm:pt>
    <dgm:pt modelId="{B02C55AB-242D-44CC-8252-326420C8DDF4}">
      <dgm:prSet/>
      <dgm:spPr/>
      <dgm:t>
        <a:bodyPr/>
        <a:lstStyle/>
        <a:p>
          <a:r>
            <a:rPr lang="en-US" b="1" dirty="0" smtClean="0"/>
            <a:t>5. </a:t>
          </a:r>
        </a:p>
        <a:p>
          <a:r>
            <a:rPr lang="id-ID" b="1" dirty="0" smtClean="0"/>
            <a:t>Program Kreatif Inovatif</a:t>
          </a:r>
          <a:endParaRPr lang="en-US" b="1" dirty="0"/>
        </a:p>
      </dgm:t>
    </dgm:pt>
    <dgm:pt modelId="{B990A057-E59D-42CB-B91C-074CCCE44C64}" type="parTrans" cxnId="{49EC307D-0EA5-40E9-AD06-E24F28E0CB0D}">
      <dgm:prSet/>
      <dgm:spPr/>
      <dgm:t>
        <a:bodyPr/>
        <a:lstStyle/>
        <a:p>
          <a:endParaRPr lang="en-US"/>
        </a:p>
      </dgm:t>
    </dgm:pt>
    <dgm:pt modelId="{72B11719-B1FD-4557-A832-3E770D3BE4EA}" type="sibTrans" cxnId="{49EC307D-0EA5-40E9-AD06-E24F28E0CB0D}">
      <dgm:prSet/>
      <dgm:spPr/>
      <dgm:t>
        <a:bodyPr/>
        <a:lstStyle/>
        <a:p>
          <a:endParaRPr lang="en-US"/>
        </a:p>
      </dgm:t>
    </dgm:pt>
    <dgm:pt modelId="{613517F5-31A5-45DB-84F9-B71D8B1361D8}" type="pres">
      <dgm:prSet presAssocID="{FFD9789D-4CD0-4922-9C40-F2F25FEF5B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D9F78-5A42-4216-BF94-0BF4DD8D5F94}" type="pres">
      <dgm:prSet presAssocID="{CD95B93B-CBF6-4301-9DB2-B70B2DC1DA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E04E3-9F22-4A30-835F-3D5897B4B94E}" type="pres">
      <dgm:prSet presAssocID="{483F44CB-2C9C-4C4C-AEE8-4C6E47438BFC}" presName="sibTrans" presStyleCnt="0"/>
      <dgm:spPr/>
    </dgm:pt>
    <dgm:pt modelId="{03A08565-0EFF-497F-807F-840F06B35804}" type="pres">
      <dgm:prSet presAssocID="{A4AFC8E1-1B1F-42FF-A236-B3C6EAE1BA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AD9F2-A7A2-4E02-80F7-7C8D575C8849}" type="pres">
      <dgm:prSet presAssocID="{6FDC81DA-6762-483F-A990-26C1982537B8}" presName="sibTrans" presStyleCnt="0"/>
      <dgm:spPr/>
    </dgm:pt>
    <dgm:pt modelId="{768ED565-D11C-4FE4-8438-FF2532D9648A}" type="pres">
      <dgm:prSet presAssocID="{23F0E8EE-C7C6-4684-AE19-49AB0B5A5B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424B7-9CE7-42D4-A291-075D0FBEE060}" type="pres">
      <dgm:prSet presAssocID="{C4E819CB-2199-435B-BCD1-9FF5262CCD12}" presName="sibTrans" presStyleCnt="0"/>
      <dgm:spPr/>
    </dgm:pt>
    <dgm:pt modelId="{35D22944-907F-46EE-8FEC-052D794088D0}" type="pres">
      <dgm:prSet presAssocID="{6E36E85D-D1A3-4927-9CD6-B94B4B04A1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3464D-3075-4A2B-8887-B796D5486251}" type="pres">
      <dgm:prSet presAssocID="{6E8151A5-C175-4B15-A4EB-985CC41EB0B9}" presName="sibTrans" presStyleCnt="0"/>
      <dgm:spPr/>
    </dgm:pt>
    <dgm:pt modelId="{F5C01F93-3149-4BEA-8A2E-3FB9F7EA28BF}" type="pres">
      <dgm:prSet presAssocID="{B02C55AB-242D-44CC-8252-326420C8DD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6241A-CE7A-4E79-AB2B-F9B0F8B36545}" type="presOf" srcId="{FFD9789D-4CD0-4922-9C40-F2F25FEF5B25}" destId="{613517F5-31A5-45DB-84F9-B71D8B1361D8}" srcOrd="0" destOrd="0" presId="urn:microsoft.com/office/officeart/2005/8/layout/hList6"/>
    <dgm:cxn modelId="{E97A83CA-8460-4DA1-9566-692111681E4A}" type="presOf" srcId="{CD95B93B-CBF6-4301-9DB2-B70B2DC1DADA}" destId="{E59D9F78-5A42-4216-BF94-0BF4DD8D5F94}" srcOrd="0" destOrd="0" presId="urn:microsoft.com/office/officeart/2005/8/layout/hList6"/>
    <dgm:cxn modelId="{E8523921-2490-4F66-A6DC-12E51A73D93D}" type="presOf" srcId="{A4AFC8E1-1B1F-42FF-A236-B3C6EAE1BABC}" destId="{03A08565-0EFF-497F-807F-840F06B35804}" srcOrd="0" destOrd="0" presId="urn:microsoft.com/office/officeart/2005/8/layout/hList6"/>
    <dgm:cxn modelId="{3D81693C-ED25-42C7-AF5F-C149963D61B6}" type="presOf" srcId="{23F0E8EE-C7C6-4684-AE19-49AB0B5A5BBB}" destId="{768ED565-D11C-4FE4-8438-FF2532D9648A}" srcOrd="0" destOrd="0" presId="urn:microsoft.com/office/officeart/2005/8/layout/hList6"/>
    <dgm:cxn modelId="{E3DF158D-A584-4B66-89F7-89B70FBA1FC2}" srcId="{FFD9789D-4CD0-4922-9C40-F2F25FEF5B25}" destId="{6E36E85D-D1A3-4927-9CD6-B94B4B04A12F}" srcOrd="3" destOrd="0" parTransId="{80A8E357-605A-4334-948F-718F31EA1C74}" sibTransId="{6E8151A5-C175-4B15-A4EB-985CC41EB0B9}"/>
    <dgm:cxn modelId="{49EC307D-0EA5-40E9-AD06-E24F28E0CB0D}" srcId="{FFD9789D-4CD0-4922-9C40-F2F25FEF5B25}" destId="{B02C55AB-242D-44CC-8252-326420C8DDF4}" srcOrd="4" destOrd="0" parTransId="{B990A057-E59D-42CB-B91C-074CCCE44C64}" sibTransId="{72B11719-B1FD-4557-A832-3E770D3BE4EA}"/>
    <dgm:cxn modelId="{450BCBE7-F5C0-4234-8313-18B0F5EBB75A}" srcId="{FFD9789D-4CD0-4922-9C40-F2F25FEF5B25}" destId="{A4AFC8E1-1B1F-42FF-A236-B3C6EAE1BABC}" srcOrd="1" destOrd="0" parTransId="{A8E9BA0D-335F-474E-9824-131D4E96EA54}" sibTransId="{6FDC81DA-6762-483F-A990-26C1982537B8}"/>
    <dgm:cxn modelId="{7EDE383F-4E9A-4E8B-ACA0-BF402B90BBEE}" type="presOf" srcId="{6E36E85D-D1A3-4927-9CD6-B94B4B04A12F}" destId="{35D22944-907F-46EE-8FEC-052D794088D0}" srcOrd="0" destOrd="0" presId="urn:microsoft.com/office/officeart/2005/8/layout/hList6"/>
    <dgm:cxn modelId="{4D4FA391-EDD5-4CED-B1A7-50461F00CBB6}" srcId="{FFD9789D-4CD0-4922-9C40-F2F25FEF5B25}" destId="{CD95B93B-CBF6-4301-9DB2-B70B2DC1DADA}" srcOrd="0" destOrd="0" parTransId="{D69B0A38-08C2-4ADF-AF43-7F063633B372}" sibTransId="{483F44CB-2C9C-4C4C-AEE8-4C6E47438BFC}"/>
    <dgm:cxn modelId="{5C59A3E1-61E5-45D6-8DF8-87833207BD2B}" srcId="{FFD9789D-4CD0-4922-9C40-F2F25FEF5B25}" destId="{23F0E8EE-C7C6-4684-AE19-49AB0B5A5BBB}" srcOrd="2" destOrd="0" parTransId="{3F13489A-77E1-46FA-8E8A-92EF415EDE57}" sibTransId="{C4E819CB-2199-435B-BCD1-9FF5262CCD12}"/>
    <dgm:cxn modelId="{6E0BCCE3-4103-403F-9E95-4D5527CD6139}" type="presOf" srcId="{B02C55AB-242D-44CC-8252-326420C8DDF4}" destId="{F5C01F93-3149-4BEA-8A2E-3FB9F7EA28BF}" srcOrd="0" destOrd="0" presId="urn:microsoft.com/office/officeart/2005/8/layout/hList6"/>
    <dgm:cxn modelId="{0810BFEA-C2B8-4667-A2A0-75E33A53D931}" type="presParOf" srcId="{613517F5-31A5-45DB-84F9-B71D8B1361D8}" destId="{E59D9F78-5A42-4216-BF94-0BF4DD8D5F94}" srcOrd="0" destOrd="0" presId="urn:microsoft.com/office/officeart/2005/8/layout/hList6"/>
    <dgm:cxn modelId="{43D68C52-AF56-4FF5-AD55-238AD65101BC}" type="presParOf" srcId="{613517F5-31A5-45DB-84F9-B71D8B1361D8}" destId="{494E04E3-9F22-4A30-835F-3D5897B4B94E}" srcOrd="1" destOrd="0" presId="urn:microsoft.com/office/officeart/2005/8/layout/hList6"/>
    <dgm:cxn modelId="{A80094D0-8D41-4558-AE1A-BB9144B44FC2}" type="presParOf" srcId="{613517F5-31A5-45DB-84F9-B71D8B1361D8}" destId="{03A08565-0EFF-497F-807F-840F06B35804}" srcOrd="2" destOrd="0" presId="urn:microsoft.com/office/officeart/2005/8/layout/hList6"/>
    <dgm:cxn modelId="{081382CA-0895-4C5F-85DE-AA639AFCE3E1}" type="presParOf" srcId="{613517F5-31A5-45DB-84F9-B71D8B1361D8}" destId="{4D3AD9F2-A7A2-4E02-80F7-7C8D575C8849}" srcOrd="3" destOrd="0" presId="urn:microsoft.com/office/officeart/2005/8/layout/hList6"/>
    <dgm:cxn modelId="{99C4459A-9212-4383-A7D5-60C47DE4EF19}" type="presParOf" srcId="{613517F5-31A5-45DB-84F9-B71D8B1361D8}" destId="{768ED565-D11C-4FE4-8438-FF2532D9648A}" srcOrd="4" destOrd="0" presId="urn:microsoft.com/office/officeart/2005/8/layout/hList6"/>
    <dgm:cxn modelId="{F53CDF23-35F0-4EDA-98F7-0F70B14B113D}" type="presParOf" srcId="{613517F5-31A5-45DB-84F9-B71D8B1361D8}" destId="{8DE424B7-9CE7-42D4-A291-075D0FBEE060}" srcOrd="5" destOrd="0" presId="urn:microsoft.com/office/officeart/2005/8/layout/hList6"/>
    <dgm:cxn modelId="{817D3D8F-ACC8-4434-91AE-042BEFCFABA6}" type="presParOf" srcId="{613517F5-31A5-45DB-84F9-B71D8B1361D8}" destId="{35D22944-907F-46EE-8FEC-052D794088D0}" srcOrd="6" destOrd="0" presId="urn:microsoft.com/office/officeart/2005/8/layout/hList6"/>
    <dgm:cxn modelId="{9FA2D022-3395-41D1-97C3-0E116FD12FA9}" type="presParOf" srcId="{613517F5-31A5-45DB-84F9-B71D8B1361D8}" destId="{EE33464D-3075-4A2B-8887-B796D5486251}" srcOrd="7" destOrd="0" presId="urn:microsoft.com/office/officeart/2005/8/layout/hList6"/>
    <dgm:cxn modelId="{A5FA8BFA-48B5-4E34-B311-7F665E461616}" type="presParOf" srcId="{613517F5-31A5-45DB-84F9-B71D8B1361D8}" destId="{F5C01F93-3149-4BEA-8A2E-3FB9F7EA28BF}" srcOrd="8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D5D945-BE67-4091-93A8-FEC5D74A993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0C9E840-ABC5-4085-BC7F-80363D29DB9D}">
      <dgm:prSet phldrT="[Text]" custT="1"/>
      <dgm:spPr/>
      <dgm:t>
        <a:bodyPr/>
        <a:lstStyle/>
        <a:p>
          <a:r>
            <a:rPr lang="id-ID" sz="1100" dirty="0" smtClean="0"/>
            <a:t>Direktur teknik</a:t>
          </a:r>
          <a:endParaRPr lang="id-ID" sz="1100" dirty="0"/>
        </a:p>
      </dgm:t>
    </dgm:pt>
    <dgm:pt modelId="{5F863428-F381-4736-865B-7274431DFA1B}" type="parTrans" cxnId="{F0A97876-E36C-493A-86D4-7CFDE080FBD6}">
      <dgm:prSet/>
      <dgm:spPr/>
      <dgm:t>
        <a:bodyPr/>
        <a:lstStyle/>
        <a:p>
          <a:endParaRPr lang="id-ID"/>
        </a:p>
      </dgm:t>
    </dgm:pt>
    <dgm:pt modelId="{1A618F4D-383D-4082-942E-019D158E17C0}" type="sibTrans" cxnId="{F0A97876-E36C-493A-86D4-7CFDE080FBD6}">
      <dgm:prSet/>
      <dgm:spPr/>
      <dgm:t>
        <a:bodyPr/>
        <a:lstStyle/>
        <a:p>
          <a:endParaRPr lang="id-ID"/>
        </a:p>
      </dgm:t>
    </dgm:pt>
    <dgm:pt modelId="{DC4CF172-EB74-4E80-AF78-B6234645813A}">
      <dgm:prSet phldrT="[Text]" custT="1"/>
      <dgm:spPr/>
      <dgm:t>
        <a:bodyPr/>
        <a:lstStyle/>
        <a:p>
          <a:r>
            <a:rPr lang="id-ID" sz="1200" dirty="0" smtClean="0"/>
            <a:t>Pelatih</a:t>
          </a:r>
          <a:endParaRPr lang="id-ID" sz="1200" dirty="0"/>
        </a:p>
      </dgm:t>
    </dgm:pt>
    <dgm:pt modelId="{750F9AD4-E091-49F7-8216-680EDBA78D54}" type="sibTrans" cxnId="{18C0CCAB-E58A-497A-A614-EFE8B2E262AC}">
      <dgm:prSet/>
      <dgm:spPr/>
      <dgm:t>
        <a:bodyPr/>
        <a:lstStyle/>
        <a:p>
          <a:endParaRPr lang="id-ID"/>
        </a:p>
      </dgm:t>
    </dgm:pt>
    <dgm:pt modelId="{A1C00E45-6FE4-4EA3-8FAA-03D6026EFFD4}" type="parTrans" cxnId="{18C0CCAB-E58A-497A-A614-EFE8B2E262AC}">
      <dgm:prSet/>
      <dgm:spPr/>
      <dgm:t>
        <a:bodyPr/>
        <a:lstStyle/>
        <a:p>
          <a:endParaRPr lang="id-ID"/>
        </a:p>
      </dgm:t>
    </dgm:pt>
    <dgm:pt modelId="{55BF5DBE-1468-4724-BBD8-2F02748F36A7}" type="pres">
      <dgm:prSet presAssocID="{FCD5D945-BE67-4091-93A8-FEC5D74A993F}" presName="CompostProcess" presStyleCnt="0">
        <dgm:presLayoutVars>
          <dgm:dir/>
          <dgm:resizeHandles val="exact"/>
        </dgm:presLayoutVars>
      </dgm:prSet>
      <dgm:spPr/>
    </dgm:pt>
    <dgm:pt modelId="{7F01D311-9946-4502-8C43-D60C623F8F83}" type="pres">
      <dgm:prSet presAssocID="{FCD5D945-BE67-4091-93A8-FEC5D74A993F}" presName="arrow" presStyleLbl="bgShp" presStyleIdx="0" presStyleCnt="1" custScaleX="117647" custLinFactNeighborX="2674"/>
      <dgm:spPr/>
    </dgm:pt>
    <dgm:pt modelId="{599F03B7-AE07-47BD-A456-A69B4FAFA3DC}" type="pres">
      <dgm:prSet presAssocID="{FCD5D945-BE67-4091-93A8-FEC5D74A993F}" presName="linearProcess" presStyleCnt="0"/>
      <dgm:spPr/>
    </dgm:pt>
    <dgm:pt modelId="{DA9ADF43-9D8F-4379-AB40-6CC36D00581D}" type="pres">
      <dgm:prSet presAssocID="{30C9E840-ABC5-4085-BC7F-80363D29DB9D}" presName="textNode" presStyleLbl="node1" presStyleIdx="0" presStyleCnt="2" custLinFactX="-11364" custLinFactNeighborX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64D1E1-9F40-4DA0-A14C-6BC5D85B2ECE}" type="pres">
      <dgm:prSet presAssocID="{1A618F4D-383D-4082-942E-019D158E17C0}" presName="sibTrans" presStyleCnt="0"/>
      <dgm:spPr/>
    </dgm:pt>
    <dgm:pt modelId="{25D1A754-61D3-42EC-BC74-B4D15EAA6242}" type="pres">
      <dgm:prSet presAssocID="{DC4CF172-EB74-4E80-AF78-B6234645813A}" presName="textNode" presStyleLbl="node1" presStyleIdx="1" presStyleCnt="2" custLinFactX="-6818" custLinFactNeighborX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0A97876-E36C-493A-86D4-7CFDE080FBD6}" srcId="{FCD5D945-BE67-4091-93A8-FEC5D74A993F}" destId="{30C9E840-ABC5-4085-BC7F-80363D29DB9D}" srcOrd="0" destOrd="0" parTransId="{5F863428-F381-4736-865B-7274431DFA1B}" sibTransId="{1A618F4D-383D-4082-942E-019D158E17C0}"/>
    <dgm:cxn modelId="{93F05DDB-F3FA-4333-8289-5723A2C5C8B3}" type="presOf" srcId="{DC4CF172-EB74-4E80-AF78-B6234645813A}" destId="{25D1A754-61D3-42EC-BC74-B4D15EAA6242}" srcOrd="0" destOrd="0" presId="urn:microsoft.com/office/officeart/2005/8/layout/hProcess9"/>
    <dgm:cxn modelId="{18C0CCAB-E58A-497A-A614-EFE8B2E262AC}" srcId="{FCD5D945-BE67-4091-93A8-FEC5D74A993F}" destId="{DC4CF172-EB74-4E80-AF78-B6234645813A}" srcOrd="1" destOrd="0" parTransId="{A1C00E45-6FE4-4EA3-8FAA-03D6026EFFD4}" sibTransId="{750F9AD4-E091-49F7-8216-680EDBA78D54}"/>
    <dgm:cxn modelId="{FB80B080-4E39-4E15-B913-6CED165ADE7D}" type="presOf" srcId="{30C9E840-ABC5-4085-BC7F-80363D29DB9D}" destId="{DA9ADF43-9D8F-4379-AB40-6CC36D00581D}" srcOrd="0" destOrd="0" presId="urn:microsoft.com/office/officeart/2005/8/layout/hProcess9"/>
    <dgm:cxn modelId="{682BE840-0F17-4529-9722-530ACB7C6797}" type="presOf" srcId="{FCD5D945-BE67-4091-93A8-FEC5D74A993F}" destId="{55BF5DBE-1468-4724-BBD8-2F02748F36A7}" srcOrd="0" destOrd="0" presId="urn:microsoft.com/office/officeart/2005/8/layout/hProcess9"/>
    <dgm:cxn modelId="{7C21202B-97FA-473F-880F-8D930C9B04D6}" type="presParOf" srcId="{55BF5DBE-1468-4724-BBD8-2F02748F36A7}" destId="{7F01D311-9946-4502-8C43-D60C623F8F83}" srcOrd="0" destOrd="0" presId="urn:microsoft.com/office/officeart/2005/8/layout/hProcess9"/>
    <dgm:cxn modelId="{DE6563F7-0400-401C-889C-2DE431B69A0F}" type="presParOf" srcId="{55BF5DBE-1468-4724-BBD8-2F02748F36A7}" destId="{599F03B7-AE07-47BD-A456-A69B4FAFA3DC}" srcOrd="1" destOrd="0" presId="urn:microsoft.com/office/officeart/2005/8/layout/hProcess9"/>
    <dgm:cxn modelId="{D9AFC336-B22E-4120-90A8-FF726A45863B}" type="presParOf" srcId="{599F03B7-AE07-47BD-A456-A69B4FAFA3DC}" destId="{DA9ADF43-9D8F-4379-AB40-6CC36D00581D}" srcOrd="0" destOrd="0" presId="urn:microsoft.com/office/officeart/2005/8/layout/hProcess9"/>
    <dgm:cxn modelId="{B9357F3C-9B6D-4EA2-BD3D-40FAE0CD5F75}" type="presParOf" srcId="{599F03B7-AE07-47BD-A456-A69B4FAFA3DC}" destId="{4D64D1E1-9F40-4DA0-A14C-6BC5D85B2ECE}" srcOrd="1" destOrd="0" presId="urn:microsoft.com/office/officeart/2005/8/layout/hProcess9"/>
    <dgm:cxn modelId="{76F0B7DF-0E3D-4924-8777-D5BA499EC005}" type="presParOf" srcId="{599F03B7-AE07-47BD-A456-A69B4FAFA3DC}" destId="{25D1A754-61D3-42EC-BC74-B4D15EAA6242}" srcOrd="2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D2EE88-4389-47D6-A40F-07119E08580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10D2A1B-50EF-44FE-86A1-27AADF48BE3C}">
      <dgm:prSet phldrT="[Text]" custT="1"/>
      <dgm:spPr/>
      <dgm:t>
        <a:bodyPr/>
        <a:lstStyle/>
        <a:p>
          <a:r>
            <a:rPr lang="id-ID" sz="1100" dirty="0" smtClean="0"/>
            <a:t>Liga Profesional</a:t>
          </a:r>
        </a:p>
        <a:p>
          <a:r>
            <a:rPr lang="id-ID" sz="1100" dirty="0" smtClean="0"/>
            <a:t>Pelaksana :BLI</a:t>
          </a:r>
          <a:endParaRPr lang="id-ID" sz="1100" dirty="0"/>
        </a:p>
      </dgm:t>
    </dgm:pt>
    <dgm:pt modelId="{53416B07-6097-4B42-B734-E53C8EB04DA6}" type="parTrans" cxnId="{614A4480-FD8E-4747-90A8-76109765F92F}">
      <dgm:prSet/>
      <dgm:spPr/>
      <dgm:t>
        <a:bodyPr/>
        <a:lstStyle/>
        <a:p>
          <a:endParaRPr lang="id-ID"/>
        </a:p>
      </dgm:t>
    </dgm:pt>
    <dgm:pt modelId="{AEBF30A3-AA06-457D-9BFA-661E5C989DEB}" type="sibTrans" cxnId="{614A4480-FD8E-4747-90A8-76109765F92F}">
      <dgm:prSet/>
      <dgm:spPr/>
      <dgm:t>
        <a:bodyPr/>
        <a:lstStyle/>
        <a:p>
          <a:endParaRPr lang="id-ID"/>
        </a:p>
      </dgm:t>
    </dgm:pt>
    <dgm:pt modelId="{A5BAFB04-3F35-45C5-A72C-9220DEF3D5D9}">
      <dgm:prSet phldrT="[Text]"/>
      <dgm:spPr/>
      <dgm:t>
        <a:bodyPr/>
        <a:lstStyle/>
        <a:p>
          <a:r>
            <a:rPr lang="id-ID" dirty="0" smtClean="0"/>
            <a:t> Liga Super</a:t>
          </a:r>
          <a:endParaRPr lang="id-ID" dirty="0"/>
        </a:p>
      </dgm:t>
    </dgm:pt>
    <dgm:pt modelId="{492222BE-9DD8-4A61-ACE6-46F12A961196}" type="parTrans" cxnId="{450DFDF1-E2F6-4B33-96EB-B4BB57EBF61C}">
      <dgm:prSet/>
      <dgm:spPr/>
      <dgm:t>
        <a:bodyPr/>
        <a:lstStyle/>
        <a:p>
          <a:endParaRPr lang="id-ID"/>
        </a:p>
      </dgm:t>
    </dgm:pt>
    <dgm:pt modelId="{ED8DE18C-1EC1-4078-A552-8D00D71E9C2F}" type="sibTrans" cxnId="{450DFDF1-E2F6-4B33-96EB-B4BB57EBF61C}">
      <dgm:prSet/>
      <dgm:spPr/>
      <dgm:t>
        <a:bodyPr/>
        <a:lstStyle/>
        <a:p>
          <a:endParaRPr lang="id-ID"/>
        </a:p>
      </dgm:t>
    </dgm:pt>
    <dgm:pt modelId="{FC5A8A3A-D887-4214-B393-F43A61EE98F9}">
      <dgm:prSet phldrT="[Text]"/>
      <dgm:spPr/>
      <dgm:t>
        <a:bodyPr/>
        <a:lstStyle/>
        <a:p>
          <a:r>
            <a:rPr lang="id-ID" dirty="0" smtClean="0"/>
            <a:t> Piala Indonesia </a:t>
          </a:r>
          <a:endParaRPr lang="id-ID" dirty="0"/>
        </a:p>
      </dgm:t>
    </dgm:pt>
    <dgm:pt modelId="{E736B5B6-F6EA-433B-B538-2DC82D2D47A4}" type="parTrans" cxnId="{B91C31A7-A5A7-4588-814E-FC284E003CB6}">
      <dgm:prSet/>
      <dgm:spPr/>
      <dgm:t>
        <a:bodyPr/>
        <a:lstStyle/>
        <a:p>
          <a:endParaRPr lang="id-ID"/>
        </a:p>
      </dgm:t>
    </dgm:pt>
    <dgm:pt modelId="{C582D349-8537-44AB-AF3E-C7CE5CCC7701}" type="sibTrans" cxnId="{B91C31A7-A5A7-4588-814E-FC284E003CB6}">
      <dgm:prSet/>
      <dgm:spPr/>
      <dgm:t>
        <a:bodyPr/>
        <a:lstStyle/>
        <a:p>
          <a:endParaRPr lang="id-ID"/>
        </a:p>
      </dgm:t>
    </dgm:pt>
    <dgm:pt modelId="{F3DACAEC-41C8-4BC0-9DC3-26F839A1EF1A}">
      <dgm:prSet phldrT="[Text]" custT="1"/>
      <dgm:spPr/>
      <dgm:t>
        <a:bodyPr/>
        <a:lstStyle/>
        <a:p>
          <a:r>
            <a:rPr lang="id-ID" sz="1100" dirty="0" smtClean="0"/>
            <a:t>Liga Amatir</a:t>
          </a:r>
          <a:br>
            <a:rPr lang="id-ID" sz="1100" dirty="0" smtClean="0"/>
          </a:br>
          <a:r>
            <a:rPr lang="id-ID" sz="1100" dirty="0" smtClean="0"/>
            <a:t>Pelasana : BLAI</a:t>
          </a:r>
          <a:endParaRPr lang="id-ID" sz="1100" dirty="0"/>
        </a:p>
      </dgm:t>
    </dgm:pt>
    <dgm:pt modelId="{5DBD9E03-14DC-4377-9194-8ED6FDF77ADC}" type="parTrans" cxnId="{9EAF6CDE-42B7-4982-8D59-B36615446DD8}">
      <dgm:prSet/>
      <dgm:spPr/>
      <dgm:t>
        <a:bodyPr/>
        <a:lstStyle/>
        <a:p>
          <a:endParaRPr lang="id-ID"/>
        </a:p>
      </dgm:t>
    </dgm:pt>
    <dgm:pt modelId="{913AFB93-BBEE-4752-9567-617C50CFE15B}" type="sibTrans" cxnId="{9EAF6CDE-42B7-4982-8D59-B36615446DD8}">
      <dgm:prSet/>
      <dgm:spPr/>
      <dgm:t>
        <a:bodyPr/>
        <a:lstStyle/>
        <a:p>
          <a:endParaRPr lang="id-ID"/>
        </a:p>
      </dgm:t>
    </dgm:pt>
    <dgm:pt modelId="{A201A1E7-9B74-414C-BEE9-DA53CB0C7F4B}">
      <dgm:prSet phldrT="[Text]"/>
      <dgm:spPr/>
      <dgm:t>
        <a:bodyPr/>
        <a:lstStyle/>
        <a:p>
          <a:r>
            <a:rPr lang="id-ID" dirty="0" smtClean="0"/>
            <a:t>Divisi I</a:t>
          </a:r>
          <a:endParaRPr lang="id-ID" dirty="0"/>
        </a:p>
      </dgm:t>
    </dgm:pt>
    <dgm:pt modelId="{59DC8AC4-E346-4566-8913-DC2FE1D64CC7}" type="parTrans" cxnId="{45AD315A-595C-4779-B07B-E75DCCB674C4}">
      <dgm:prSet/>
      <dgm:spPr/>
      <dgm:t>
        <a:bodyPr/>
        <a:lstStyle/>
        <a:p>
          <a:endParaRPr lang="id-ID"/>
        </a:p>
      </dgm:t>
    </dgm:pt>
    <dgm:pt modelId="{8EC8E948-0D98-410E-99AD-A73BFDE039E5}" type="sibTrans" cxnId="{45AD315A-595C-4779-B07B-E75DCCB674C4}">
      <dgm:prSet/>
      <dgm:spPr/>
      <dgm:t>
        <a:bodyPr/>
        <a:lstStyle/>
        <a:p>
          <a:endParaRPr lang="id-ID"/>
        </a:p>
      </dgm:t>
    </dgm:pt>
    <dgm:pt modelId="{57665DE6-DA30-430A-B4C8-34897A39945B}">
      <dgm:prSet phldrT="[Text]"/>
      <dgm:spPr/>
      <dgm:t>
        <a:bodyPr/>
        <a:lstStyle/>
        <a:p>
          <a:r>
            <a:rPr lang="id-ID" dirty="0" smtClean="0"/>
            <a:t>Divisi II U-23</a:t>
          </a:r>
          <a:endParaRPr lang="id-ID" dirty="0"/>
        </a:p>
      </dgm:t>
    </dgm:pt>
    <dgm:pt modelId="{9B03DAEF-2DD2-4A27-B5F7-6E59176883A6}" type="parTrans" cxnId="{A66EF404-5A17-4504-A946-921C25DB4E52}">
      <dgm:prSet/>
      <dgm:spPr/>
      <dgm:t>
        <a:bodyPr/>
        <a:lstStyle/>
        <a:p>
          <a:endParaRPr lang="id-ID"/>
        </a:p>
      </dgm:t>
    </dgm:pt>
    <dgm:pt modelId="{239FF4A8-21A7-4EED-BA31-F0E46158849D}" type="sibTrans" cxnId="{A66EF404-5A17-4504-A946-921C25DB4E52}">
      <dgm:prSet/>
      <dgm:spPr/>
      <dgm:t>
        <a:bodyPr/>
        <a:lstStyle/>
        <a:p>
          <a:endParaRPr lang="id-ID"/>
        </a:p>
      </dgm:t>
    </dgm:pt>
    <dgm:pt modelId="{84F164C5-0880-4F8D-84DE-01D23C927920}">
      <dgm:prSet phldrT="[Text]" custT="1"/>
      <dgm:spPr/>
      <dgm:t>
        <a:bodyPr/>
        <a:lstStyle/>
        <a:p>
          <a:r>
            <a:rPr lang="id-ID" sz="1100" dirty="0" smtClean="0"/>
            <a:t>Liga Yunior </a:t>
          </a:r>
        </a:p>
        <a:p>
          <a:r>
            <a:rPr lang="id-ID" sz="1100" dirty="0" smtClean="0"/>
            <a:t>Pelaksana : BLAI</a:t>
          </a:r>
          <a:endParaRPr lang="id-ID" sz="1100" dirty="0"/>
        </a:p>
      </dgm:t>
    </dgm:pt>
    <dgm:pt modelId="{75DB2B40-342F-40CD-9493-99421A3CFDAD}" type="parTrans" cxnId="{67952D14-7895-49B5-98C4-67B915AA992F}">
      <dgm:prSet/>
      <dgm:spPr/>
      <dgm:t>
        <a:bodyPr/>
        <a:lstStyle/>
        <a:p>
          <a:endParaRPr lang="id-ID"/>
        </a:p>
      </dgm:t>
    </dgm:pt>
    <dgm:pt modelId="{E4566C12-93C4-4095-B7A2-845F30E83EFE}" type="sibTrans" cxnId="{67952D14-7895-49B5-98C4-67B915AA992F}">
      <dgm:prSet/>
      <dgm:spPr/>
      <dgm:t>
        <a:bodyPr/>
        <a:lstStyle/>
        <a:p>
          <a:endParaRPr lang="id-ID"/>
        </a:p>
      </dgm:t>
    </dgm:pt>
    <dgm:pt modelId="{06D137E2-1D5D-4744-9455-63B3271FE492}">
      <dgm:prSet phldrT="[Text]"/>
      <dgm:spPr/>
      <dgm:t>
        <a:bodyPr/>
        <a:lstStyle/>
        <a:p>
          <a:r>
            <a:rPr lang="id-ID" dirty="0" smtClean="0"/>
            <a:t>Kompetisi U-18</a:t>
          </a:r>
          <a:endParaRPr lang="id-ID" dirty="0"/>
        </a:p>
      </dgm:t>
    </dgm:pt>
    <dgm:pt modelId="{F637B7B8-4B80-4D2E-9FFA-D5372288AB33}" type="parTrans" cxnId="{C0521848-5D10-4956-B809-E33B9F2F8AAC}">
      <dgm:prSet/>
      <dgm:spPr/>
      <dgm:t>
        <a:bodyPr/>
        <a:lstStyle/>
        <a:p>
          <a:endParaRPr lang="id-ID"/>
        </a:p>
      </dgm:t>
    </dgm:pt>
    <dgm:pt modelId="{14917CBA-F30F-4281-B940-BDB5A6A15B45}" type="sibTrans" cxnId="{C0521848-5D10-4956-B809-E33B9F2F8AAC}">
      <dgm:prSet/>
      <dgm:spPr/>
      <dgm:t>
        <a:bodyPr/>
        <a:lstStyle/>
        <a:p>
          <a:endParaRPr lang="id-ID"/>
        </a:p>
      </dgm:t>
    </dgm:pt>
    <dgm:pt modelId="{641622BF-931F-4444-908E-7C62A479EE17}">
      <dgm:prSet phldrT="[Text]"/>
      <dgm:spPr/>
      <dgm:t>
        <a:bodyPr/>
        <a:lstStyle/>
        <a:p>
          <a:r>
            <a:rPr lang="id-ID" dirty="0" smtClean="0"/>
            <a:t>Kompetisi U-15</a:t>
          </a:r>
          <a:endParaRPr lang="id-ID" dirty="0"/>
        </a:p>
      </dgm:t>
    </dgm:pt>
    <dgm:pt modelId="{EC75B9A9-1F20-432C-90AE-733EF8DCBF72}" type="parTrans" cxnId="{642D52CF-E50D-4018-A0BF-CD07A7FEBFB9}">
      <dgm:prSet/>
      <dgm:spPr/>
      <dgm:t>
        <a:bodyPr/>
        <a:lstStyle/>
        <a:p>
          <a:endParaRPr lang="id-ID"/>
        </a:p>
      </dgm:t>
    </dgm:pt>
    <dgm:pt modelId="{FB7E19E4-7379-46F2-A598-8FF6BB58519C}" type="sibTrans" cxnId="{642D52CF-E50D-4018-A0BF-CD07A7FEBFB9}">
      <dgm:prSet/>
      <dgm:spPr/>
      <dgm:t>
        <a:bodyPr/>
        <a:lstStyle/>
        <a:p>
          <a:endParaRPr lang="id-ID"/>
        </a:p>
      </dgm:t>
    </dgm:pt>
    <dgm:pt modelId="{E7431FAB-D449-4BA3-B82A-7F6B21EA0FCE}">
      <dgm:prSet phldrT="[Text]"/>
      <dgm:spPr/>
      <dgm:t>
        <a:bodyPr/>
        <a:lstStyle/>
        <a:p>
          <a:r>
            <a:rPr lang="id-ID" dirty="0" smtClean="0"/>
            <a:t> Divisi Utama</a:t>
          </a:r>
          <a:endParaRPr lang="id-ID" dirty="0"/>
        </a:p>
      </dgm:t>
    </dgm:pt>
    <dgm:pt modelId="{3AFCA4AA-19AC-40B3-A2F0-D0D582383895}" type="parTrans" cxnId="{645A72F8-896C-4288-B90A-96445E6345CC}">
      <dgm:prSet/>
      <dgm:spPr/>
      <dgm:t>
        <a:bodyPr/>
        <a:lstStyle/>
        <a:p>
          <a:endParaRPr lang="id-ID"/>
        </a:p>
      </dgm:t>
    </dgm:pt>
    <dgm:pt modelId="{37A1C469-7B0E-40EC-8791-B8218BB1DAD7}" type="sibTrans" cxnId="{645A72F8-896C-4288-B90A-96445E6345CC}">
      <dgm:prSet/>
      <dgm:spPr/>
      <dgm:t>
        <a:bodyPr/>
        <a:lstStyle/>
        <a:p>
          <a:endParaRPr lang="id-ID"/>
        </a:p>
      </dgm:t>
    </dgm:pt>
    <dgm:pt modelId="{98E94267-9EF3-44C1-91B7-A840502E5A7B}">
      <dgm:prSet phldrT="[Text]"/>
      <dgm:spPr/>
      <dgm:t>
        <a:bodyPr/>
        <a:lstStyle/>
        <a:p>
          <a:r>
            <a:rPr lang="id-ID" dirty="0" smtClean="0"/>
            <a:t>Divisi III U-21</a:t>
          </a:r>
          <a:endParaRPr lang="id-ID" dirty="0"/>
        </a:p>
      </dgm:t>
    </dgm:pt>
    <dgm:pt modelId="{EE6AE4E9-1553-4824-86CD-F0DA03E70F22}" type="parTrans" cxnId="{DEB1144A-6CCC-4F2F-9443-1C56A00C9958}">
      <dgm:prSet/>
      <dgm:spPr/>
      <dgm:t>
        <a:bodyPr/>
        <a:lstStyle/>
        <a:p>
          <a:endParaRPr lang="id-ID"/>
        </a:p>
      </dgm:t>
    </dgm:pt>
    <dgm:pt modelId="{BD739E02-7398-42E7-A5AB-C2E71DC54C2F}" type="sibTrans" cxnId="{DEB1144A-6CCC-4F2F-9443-1C56A00C9958}">
      <dgm:prSet/>
      <dgm:spPr/>
      <dgm:t>
        <a:bodyPr/>
        <a:lstStyle/>
        <a:p>
          <a:endParaRPr lang="id-ID"/>
        </a:p>
      </dgm:t>
    </dgm:pt>
    <dgm:pt modelId="{644DD1A6-84DF-4873-A928-3F380B9A4222}">
      <dgm:prSet custT="1"/>
      <dgm:spPr/>
      <dgm:t>
        <a:bodyPr/>
        <a:lstStyle/>
        <a:p>
          <a:r>
            <a:rPr lang="id-ID" sz="1100" dirty="0" smtClean="0"/>
            <a:t>Liga Pendidikan</a:t>
          </a:r>
        </a:p>
        <a:p>
          <a:r>
            <a:rPr lang="id-ID" sz="1100" dirty="0" smtClean="0"/>
            <a:t>Pelaksana: BLAI	</a:t>
          </a:r>
          <a:endParaRPr lang="id-ID" sz="1100" dirty="0"/>
        </a:p>
      </dgm:t>
    </dgm:pt>
    <dgm:pt modelId="{F761E974-47C7-4718-93DB-C8D8223D0D81}" type="parTrans" cxnId="{62BB1CC4-C3B3-4ABD-9BD5-9EAB6D10BDB9}">
      <dgm:prSet/>
      <dgm:spPr/>
      <dgm:t>
        <a:bodyPr/>
        <a:lstStyle/>
        <a:p>
          <a:endParaRPr lang="id-ID"/>
        </a:p>
      </dgm:t>
    </dgm:pt>
    <dgm:pt modelId="{632837EF-BA8A-4114-B4D5-8F52CE2DD6AB}" type="sibTrans" cxnId="{62BB1CC4-C3B3-4ABD-9BD5-9EAB6D10BDB9}">
      <dgm:prSet/>
      <dgm:spPr/>
      <dgm:t>
        <a:bodyPr/>
        <a:lstStyle/>
        <a:p>
          <a:endParaRPr lang="id-ID"/>
        </a:p>
      </dgm:t>
    </dgm:pt>
    <dgm:pt modelId="{696A9D7E-87E6-4225-90F3-A990A94303D5}">
      <dgm:prSet/>
      <dgm:spPr/>
      <dgm:t>
        <a:bodyPr/>
        <a:lstStyle/>
        <a:p>
          <a:r>
            <a:rPr lang="id-ID" dirty="0" smtClean="0"/>
            <a:t> Kompetisi Tingkat SMP</a:t>
          </a:r>
          <a:endParaRPr lang="id-ID" dirty="0"/>
        </a:p>
      </dgm:t>
    </dgm:pt>
    <dgm:pt modelId="{3F1AEB68-85D0-44FF-8DD2-352B654DA2F1}" type="parTrans" cxnId="{7F28D2A3-90EB-4316-B4DB-189AEC93D487}">
      <dgm:prSet/>
      <dgm:spPr/>
      <dgm:t>
        <a:bodyPr/>
        <a:lstStyle/>
        <a:p>
          <a:endParaRPr lang="id-ID"/>
        </a:p>
      </dgm:t>
    </dgm:pt>
    <dgm:pt modelId="{0D5D7233-C565-4DFE-8AA2-4A9DEE8CCE94}" type="sibTrans" cxnId="{7F28D2A3-90EB-4316-B4DB-189AEC93D487}">
      <dgm:prSet/>
      <dgm:spPr/>
      <dgm:t>
        <a:bodyPr/>
        <a:lstStyle/>
        <a:p>
          <a:endParaRPr lang="id-ID"/>
        </a:p>
      </dgm:t>
    </dgm:pt>
    <dgm:pt modelId="{EA66C61A-12B7-4C59-B003-21572FF4E3D6}">
      <dgm:prSet/>
      <dgm:spPr/>
      <dgm:t>
        <a:bodyPr/>
        <a:lstStyle/>
        <a:p>
          <a:r>
            <a:rPr lang="id-ID" dirty="0" smtClean="0"/>
            <a:t>Kompetisi Tingkat SMA</a:t>
          </a:r>
          <a:endParaRPr lang="id-ID" dirty="0"/>
        </a:p>
      </dgm:t>
    </dgm:pt>
    <dgm:pt modelId="{188F9CBB-F1BA-46C0-854B-20F8DEA363C4}" type="parTrans" cxnId="{5D6D33A2-1E6C-45CB-9FD8-C53E58E3352F}">
      <dgm:prSet/>
      <dgm:spPr/>
      <dgm:t>
        <a:bodyPr/>
        <a:lstStyle/>
        <a:p>
          <a:endParaRPr lang="id-ID"/>
        </a:p>
      </dgm:t>
    </dgm:pt>
    <dgm:pt modelId="{920FFF10-6F6F-4468-9836-64C387B582A3}" type="sibTrans" cxnId="{5D6D33A2-1E6C-45CB-9FD8-C53E58E3352F}">
      <dgm:prSet/>
      <dgm:spPr/>
      <dgm:t>
        <a:bodyPr/>
        <a:lstStyle/>
        <a:p>
          <a:endParaRPr lang="id-ID"/>
        </a:p>
      </dgm:t>
    </dgm:pt>
    <dgm:pt modelId="{08DD9585-D7C9-4DFA-9282-D3FF328806E2}">
      <dgm:prSet/>
      <dgm:spPr/>
      <dgm:t>
        <a:bodyPr/>
        <a:lstStyle/>
        <a:p>
          <a:r>
            <a:rPr lang="id-ID" dirty="0" smtClean="0"/>
            <a:t>Kompetisi Tingkat Perguruan Tinggi</a:t>
          </a:r>
          <a:endParaRPr lang="id-ID" dirty="0"/>
        </a:p>
      </dgm:t>
    </dgm:pt>
    <dgm:pt modelId="{5DF89481-DAB8-445A-A814-72C7F46484E1}" type="parTrans" cxnId="{2EDF50CE-23DB-4992-8122-B4025D1EC94D}">
      <dgm:prSet/>
      <dgm:spPr/>
      <dgm:t>
        <a:bodyPr/>
        <a:lstStyle/>
        <a:p>
          <a:endParaRPr lang="id-ID"/>
        </a:p>
      </dgm:t>
    </dgm:pt>
    <dgm:pt modelId="{610F0FE9-7D15-4CB2-9C8E-C846A494DA51}" type="sibTrans" cxnId="{2EDF50CE-23DB-4992-8122-B4025D1EC94D}">
      <dgm:prSet/>
      <dgm:spPr/>
      <dgm:t>
        <a:bodyPr/>
        <a:lstStyle/>
        <a:p>
          <a:endParaRPr lang="id-ID"/>
        </a:p>
      </dgm:t>
    </dgm:pt>
    <dgm:pt modelId="{17CA5037-A0DA-4435-92AF-BA7509E91E52}">
      <dgm:prSet custT="1"/>
      <dgm:spPr/>
      <dgm:t>
        <a:bodyPr/>
        <a:lstStyle/>
        <a:p>
          <a:r>
            <a:rPr lang="id-ID" sz="1200" dirty="0" smtClean="0"/>
            <a:t>Festival</a:t>
          </a:r>
          <a:br>
            <a:rPr lang="id-ID" sz="1200" dirty="0" smtClean="0"/>
          </a:br>
          <a:r>
            <a:rPr lang="id-ID" sz="1200" dirty="0" smtClean="0"/>
            <a:t>Pelaksana : Pengprov</a:t>
          </a:r>
          <a:endParaRPr lang="id-ID" sz="1200" dirty="0"/>
        </a:p>
      </dgm:t>
    </dgm:pt>
    <dgm:pt modelId="{B0CCA506-FA3A-4B5D-A1B9-D5E05D430B35}" type="parTrans" cxnId="{010584E0-07E5-4A24-9BD0-1F0ED794F3CC}">
      <dgm:prSet/>
      <dgm:spPr/>
      <dgm:t>
        <a:bodyPr/>
        <a:lstStyle/>
        <a:p>
          <a:endParaRPr lang="id-ID"/>
        </a:p>
      </dgm:t>
    </dgm:pt>
    <dgm:pt modelId="{8CFE590B-BCD8-491F-A8A9-21D8D8F96E09}" type="sibTrans" cxnId="{010584E0-07E5-4A24-9BD0-1F0ED794F3CC}">
      <dgm:prSet/>
      <dgm:spPr/>
      <dgm:t>
        <a:bodyPr/>
        <a:lstStyle/>
        <a:p>
          <a:endParaRPr lang="id-ID"/>
        </a:p>
      </dgm:t>
    </dgm:pt>
    <dgm:pt modelId="{830290A9-397B-4C5B-A09C-FADE354F0A57}">
      <dgm:prSet/>
      <dgm:spPr/>
      <dgm:t>
        <a:bodyPr/>
        <a:lstStyle/>
        <a:p>
          <a:r>
            <a:rPr lang="id-ID" dirty="0" smtClean="0"/>
            <a:t>Festival U-14</a:t>
          </a:r>
          <a:endParaRPr lang="id-ID" dirty="0"/>
        </a:p>
      </dgm:t>
    </dgm:pt>
    <dgm:pt modelId="{A7287111-6B82-40A7-B9F3-1031A4FCF7AF}" type="parTrans" cxnId="{98B68E96-8265-460B-A8C0-610CAF5BED8A}">
      <dgm:prSet/>
      <dgm:spPr/>
      <dgm:t>
        <a:bodyPr/>
        <a:lstStyle/>
        <a:p>
          <a:endParaRPr lang="id-ID"/>
        </a:p>
      </dgm:t>
    </dgm:pt>
    <dgm:pt modelId="{F1B0F0A3-957B-496B-9CA1-2A17B7BC1852}" type="sibTrans" cxnId="{98B68E96-8265-460B-A8C0-610CAF5BED8A}">
      <dgm:prSet/>
      <dgm:spPr/>
      <dgm:t>
        <a:bodyPr/>
        <a:lstStyle/>
        <a:p>
          <a:endParaRPr lang="id-ID"/>
        </a:p>
      </dgm:t>
    </dgm:pt>
    <dgm:pt modelId="{2E24B581-0577-473A-B745-CAAE29FD6123}">
      <dgm:prSet/>
      <dgm:spPr/>
      <dgm:t>
        <a:bodyPr/>
        <a:lstStyle/>
        <a:p>
          <a:r>
            <a:rPr lang="id-ID" dirty="0" smtClean="0"/>
            <a:t>Festival U-13</a:t>
          </a:r>
          <a:endParaRPr lang="id-ID" dirty="0"/>
        </a:p>
      </dgm:t>
    </dgm:pt>
    <dgm:pt modelId="{85E8D4D0-E2E2-4F78-9D1C-1976163C300A}" type="parTrans" cxnId="{15256358-6049-464E-97F2-1C5838FA0F8C}">
      <dgm:prSet/>
      <dgm:spPr/>
      <dgm:t>
        <a:bodyPr/>
        <a:lstStyle/>
        <a:p>
          <a:endParaRPr lang="id-ID"/>
        </a:p>
      </dgm:t>
    </dgm:pt>
    <dgm:pt modelId="{7685AA47-39ED-49B3-B041-062839A215D3}" type="sibTrans" cxnId="{15256358-6049-464E-97F2-1C5838FA0F8C}">
      <dgm:prSet/>
      <dgm:spPr/>
      <dgm:t>
        <a:bodyPr/>
        <a:lstStyle/>
        <a:p>
          <a:endParaRPr lang="id-ID"/>
        </a:p>
      </dgm:t>
    </dgm:pt>
    <dgm:pt modelId="{79590A2C-6419-42D8-9C40-E5B6AD21D925}">
      <dgm:prSet/>
      <dgm:spPr/>
      <dgm:t>
        <a:bodyPr/>
        <a:lstStyle/>
        <a:p>
          <a:r>
            <a:rPr lang="id-ID" dirty="0" smtClean="0"/>
            <a:t>Festival U-12</a:t>
          </a:r>
          <a:endParaRPr lang="id-ID" dirty="0"/>
        </a:p>
      </dgm:t>
    </dgm:pt>
    <dgm:pt modelId="{1CACEA8F-4809-4F07-99F8-C33283D3E3FC}" type="parTrans" cxnId="{9EEBCAD0-956C-413C-91EE-80306EDFC157}">
      <dgm:prSet/>
      <dgm:spPr/>
      <dgm:t>
        <a:bodyPr/>
        <a:lstStyle/>
        <a:p>
          <a:endParaRPr lang="id-ID"/>
        </a:p>
      </dgm:t>
    </dgm:pt>
    <dgm:pt modelId="{68D96BE1-BBF0-4BEC-88BE-80FA499F73DB}" type="sibTrans" cxnId="{9EEBCAD0-956C-413C-91EE-80306EDFC157}">
      <dgm:prSet/>
      <dgm:spPr/>
      <dgm:t>
        <a:bodyPr/>
        <a:lstStyle/>
        <a:p>
          <a:endParaRPr lang="id-ID"/>
        </a:p>
      </dgm:t>
    </dgm:pt>
    <dgm:pt modelId="{30A71A4A-C7A8-4395-A9BD-ACC00931B7F3}">
      <dgm:prSet phldrT="[Text]"/>
      <dgm:spPr/>
      <dgm:t>
        <a:bodyPr/>
        <a:lstStyle/>
        <a:p>
          <a:r>
            <a:rPr lang="id-ID" dirty="0" smtClean="0"/>
            <a:t> Kompetisi Professional U-21 </a:t>
          </a:r>
          <a:endParaRPr lang="id-ID" dirty="0"/>
        </a:p>
      </dgm:t>
    </dgm:pt>
    <dgm:pt modelId="{3B69CB10-5FEA-4452-8F00-2CEDA47FBFEA}" type="parTrans" cxnId="{CFDEB200-C503-479B-81CF-9C4107A42F25}">
      <dgm:prSet/>
      <dgm:spPr/>
      <dgm:t>
        <a:bodyPr/>
        <a:lstStyle/>
        <a:p>
          <a:endParaRPr lang="id-ID"/>
        </a:p>
      </dgm:t>
    </dgm:pt>
    <dgm:pt modelId="{55C03340-1DD6-4791-AAC7-86087A9E3627}" type="sibTrans" cxnId="{CFDEB200-C503-479B-81CF-9C4107A42F25}">
      <dgm:prSet/>
      <dgm:spPr/>
      <dgm:t>
        <a:bodyPr/>
        <a:lstStyle/>
        <a:p>
          <a:endParaRPr lang="id-ID"/>
        </a:p>
      </dgm:t>
    </dgm:pt>
    <dgm:pt modelId="{ED4D083D-DDAB-4E17-8243-FA593B872D54}" type="pres">
      <dgm:prSet presAssocID="{ECD2EE88-4389-47D6-A40F-07119E0858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F6196C9-5033-47A7-9977-83D966F6DD25}" type="pres">
      <dgm:prSet presAssocID="{510D2A1B-50EF-44FE-86A1-27AADF48BE3C}" presName="linNode" presStyleCnt="0"/>
      <dgm:spPr/>
    </dgm:pt>
    <dgm:pt modelId="{7D033B44-129A-4B5E-A03F-C7E892439F36}" type="pres">
      <dgm:prSet presAssocID="{510D2A1B-50EF-44FE-86A1-27AADF48BE3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39BB6A-899C-484A-A155-0AEB71C4C9DA}" type="pres">
      <dgm:prSet presAssocID="{510D2A1B-50EF-44FE-86A1-27AADF48BE3C}" presName="descendantText" presStyleLbl="alignAccFollowNode1" presStyleIdx="0" presStyleCnt="5" custLinFactNeighborX="2041" custLinFactNeighborY="-307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4E199B-1A1A-4D18-AF19-71F2B746AF63}" type="pres">
      <dgm:prSet presAssocID="{AEBF30A3-AA06-457D-9BFA-661E5C989DEB}" presName="sp" presStyleCnt="0"/>
      <dgm:spPr/>
    </dgm:pt>
    <dgm:pt modelId="{32BC7EF7-0733-4539-92FA-8BB5FB71F987}" type="pres">
      <dgm:prSet presAssocID="{F3DACAEC-41C8-4BC0-9DC3-26F839A1EF1A}" presName="linNode" presStyleCnt="0"/>
      <dgm:spPr/>
    </dgm:pt>
    <dgm:pt modelId="{9F61838D-D57C-49D6-958E-4F5D1A15D03C}" type="pres">
      <dgm:prSet presAssocID="{F3DACAEC-41C8-4BC0-9DC3-26F839A1EF1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E53078-8167-4356-BF43-C9FF3A3682AC}" type="pres">
      <dgm:prSet presAssocID="{F3DACAEC-41C8-4BC0-9DC3-26F839A1EF1A}" presName="descendantText" presStyleLbl="alignAccFollowNode1" presStyleIdx="1" presStyleCnt="5" custLinFactNeighborX="56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CCB302-9772-4C6A-BD15-D2BB3A9CE006}" type="pres">
      <dgm:prSet presAssocID="{913AFB93-BBEE-4752-9567-617C50CFE15B}" presName="sp" presStyleCnt="0"/>
      <dgm:spPr/>
    </dgm:pt>
    <dgm:pt modelId="{91D67A89-3025-4AF4-9EB1-DE565BA62DBD}" type="pres">
      <dgm:prSet presAssocID="{84F164C5-0880-4F8D-84DE-01D23C927920}" presName="linNode" presStyleCnt="0"/>
      <dgm:spPr/>
    </dgm:pt>
    <dgm:pt modelId="{806020C2-B5DC-451D-BA09-D2C0CB3F0F32}" type="pres">
      <dgm:prSet presAssocID="{84F164C5-0880-4F8D-84DE-01D23C92792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66A3CC-3A9D-443D-8DF6-5BEE1D70B5EB}" type="pres">
      <dgm:prSet presAssocID="{84F164C5-0880-4F8D-84DE-01D23C92792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3A14E8-8B46-450F-B5F9-9C1DD11723F5}" type="pres">
      <dgm:prSet presAssocID="{E4566C12-93C4-4095-B7A2-845F30E83EFE}" presName="sp" presStyleCnt="0"/>
      <dgm:spPr/>
    </dgm:pt>
    <dgm:pt modelId="{3B5AC665-3F49-40A7-9EE1-53D87896C15F}" type="pres">
      <dgm:prSet presAssocID="{644DD1A6-84DF-4873-A928-3F380B9A4222}" presName="linNode" presStyleCnt="0"/>
      <dgm:spPr/>
    </dgm:pt>
    <dgm:pt modelId="{328D88D5-F3B4-4701-A7E9-3BBC9C28FBD3}" type="pres">
      <dgm:prSet presAssocID="{644DD1A6-84DF-4873-A928-3F380B9A422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88E207-5182-4FD8-948B-6975B5E3D828}" type="pres">
      <dgm:prSet presAssocID="{644DD1A6-84DF-4873-A928-3F380B9A422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DFCE1B-BD81-4CD6-AA4A-99348B7479CC}" type="pres">
      <dgm:prSet presAssocID="{632837EF-BA8A-4114-B4D5-8F52CE2DD6AB}" presName="sp" presStyleCnt="0"/>
      <dgm:spPr/>
    </dgm:pt>
    <dgm:pt modelId="{42451AA3-6CE6-4E57-A37E-FF0D5210695D}" type="pres">
      <dgm:prSet presAssocID="{17CA5037-A0DA-4435-92AF-BA7509E91E52}" presName="linNode" presStyleCnt="0"/>
      <dgm:spPr/>
    </dgm:pt>
    <dgm:pt modelId="{0B2E8188-B1AB-4C73-9391-C24B76652717}" type="pres">
      <dgm:prSet presAssocID="{17CA5037-A0DA-4435-92AF-BA7509E91E5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81B676-3A14-45CF-A3D3-CFBD16D4CD52}" type="pres">
      <dgm:prSet presAssocID="{17CA5037-A0DA-4435-92AF-BA7509E91E5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D44AA3A-0309-4863-A706-137DF32DF03F}" type="presOf" srcId="{510D2A1B-50EF-44FE-86A1-27AADF48BE3C}" destId="{7D033B44-129A-4B5E-A03F-C7E892439F36}" srcOrd="0" destOrd="0" presId="urn:microsoft.com/office/officeart/2005/8/layout/vList5"/>
    <dgm:cxn modelId="{B91C31A7-A5A7-4588-814E-FC284E003CB6}" srcId="{510D2A1B-50EF-44FE-86A1-27AADF48BE3C}" destId="{FC5A8A3A-D887-4214-B393-F43A61EE98F9}" srcOrd="2" destOrd="0" parTransId="{E736B5B6-F6EA-433B-B538-2DC82D2D47A4}" sibTransId="{C582D349-8537-44AB-AF3E-C7CE5CCC7701}"/>
    <dgm:cxn modelId="{450DFDF1-E2F6-4B33-96EB-B4BB57EBF61C}" srcId="{510D2A1B-50EF-44FE-86A1-27AADF48BE3C}" destId="{A5BAFB04-3F35-45C5-A72C-9220DEF3D5D9}" srcOrd="0" destOrd="0" parTransId="{492222BE-9DD8-4A61-ACE6-46F12A961196}" sibTransId="{ED8DE18C-1EC1-4078-A552-8D00D71E9C2F}"/>
    <dgm:cxn modelId="{9EEBCAD0-956C-413C-91EE-80306EDFC157}" srcId="{17CA5037-A0DA-4435-92AF-BA7509E91E52}" destId="{79590A2C-6419-42D8-9C40-E5B6AD21D925}" srcOrd="2" destOrd="0" parTransId="{1CACEA8F-4809-4F07-99F8-C33283D3E3FC}" sibTransId="{68D96BE1-BBF0-4BEC-88BE-80FA499F73DB}"/>
    <dgm:cxn modelId="{645A72F8-896C-4288-B90A-96445E6345CC}" srcId="{510D2A1B-50EF-44FE-86A1-27AADF48BE3C}" destId="{E7431FAB-D449-4BA3-B82A-7F6B21EA0FCE}" srcOrd="1" destOrd="0" parTransId="{3AFCA4AA-19AC-40B3-A2F0-D0D582383895}" sibTransId="{37A1C469-7B0E-40EC-8791-B8218BB1DAD7}"/>
    <dgm:cxn modelId="{FEF8FA8E-2403-4AFB-A550-4E81C5B51F1B}" type="presOf" srcId="{A201A1E7-9B74-414C-BEE9-DA53CB0C7F4B}" destId="{97E53078-8167-4356-BF43-C9FF3A3682AC}" srcOrd="0" destOrd="0" presId="urn:microsoft.com/office/officeart/2005/8/layout/vList5"/>
    <dgm:cxn modelId="{DEB1144A-6CCC-4F2F-9443-1C56A00C9958}" srcId="{F3DACAEC-41C8-4BC0-9DC3-26F839A1EF1A}" destId="{98E94267-9EF3-44C1-91B7-A840502E5A7B}" srcOrd="2" destOrd="0" parTransId="{EE6AE4E9-1553-4824-86CD-F0DA03E70F22}" sibTransId="{BD739E02-7398-42E7-A5AB-C2E71DC54C2F}"/>
    <dgm:cxn modelId="{45AD315A-595C-4779-B07B-E75DCCB674C4}" srcId="{F3DACAEC-41C8-4BC0-9DC3-26F839A1EF1A}" destId="{A201A1E7-9B74-414C-BEE9-DA53CB0C7F4B}" srcOrd="0" destOrd="0" parTransId="{59DC8AC4-E346-4566-8913-DC2FE1D64CC7}" sibTransId="{8EC8E948-0D98-410E-99AD-A73BFDE039E5}"/>
    <dgm:cxn modelId="{010584E0-07E5-4A24-9BD0-1F0ED794F3CC}" srcId="{ECD2EE88-4389-47D6-A40F-07119E085805}" destId="{17CA5037-A0DA-4435-92AF-BA7509E91E52}" srcOrd="4" destOrd="0" parTransId="{B0CCA506-FA3A-4B5D-A1B9-D5E05D430B35}" sibTransId="{8CFE590B-BCD8-491F-A8A9-21D8D8F96E09}"/>
    <dgm:cxn modelId="{642D52CF-E50D-4018-A0BF-CD07A7FEBFB9}" srcId="{84F164C5-0880-4F8D-84DE-01D23C927920}" destId="{641622BF-931F-4444-908E-7C62A479EE17}" srcOrd="1" destOrd="0" parTransId="{EC75B9A9-1F20-432C-90AE-733EF8DCBF72}" sibTransId="{FB7E19E4-7379-46F2-A598-8FF6BB58519C}"/>
    <dgm:cxn modelId="{D897A80A-BF47-4ECD-9865-83F7DB20658B}" type="presOf" srcId="{08DD9585-D7C9-4DFA-9282-D3FF328806E2}" destId="{DB88E207-5182-4FD8-948B-6975B5E3D828}" srcOrd="0" destOrd="2" presId="urn:microsoft.com/office/officeart/2005/8/layout/vList5"/>
    <dgm:cxn modelId="{15256358-6049-464E-97F2-1C5838FA0F8C}" srcId="{17CA5037-A0DA-4435-92AF-BA7509E91E52}" destId="{2E24B581-0577-473A-B745-CAAE29FD6123}" srcOrd="1" destOrd="0" parTransId="{85E8D4D0-E2E2-4F78-9D1C-1976163C300A}" sibTransId="{7685AA47-39ED-49B3-B041-062839A215D3}"/>
    <dgm:cxn modelId="{D4EBE284-A6D4-4C4D-A86E-45A7A99F7548}" type="presOf" srcId="{EA66C61A-12B7-4C59-B003-21572FF4E3D6}" destId="{DB88E207-5182-4FD8-948B-6975B5E3D828}" srcOrd="0" destOrd="1" presId="urn:microsoft.com/office/officeart/2005/8/layout/vList5"/>
    <dgm:cxn modelId="{8456F71C-4384-4B08-8216-DEE19985D556}" type="presOf" srcId="{641622BF-931F-4444-908E-7C62A479EE17}" destId="{3F66A3CC-3A9D-443D-8DF6-5BEE1D70B5EB}" srcOrd="0" destOrd="1" presId="urn:microsoft.com/office/officeart/2005/8/layout/vList5"/>
    <dgm:cxn modelId="{C0521848-5D10-4956-B809-E33B9F2F8AAC}" srcId="{84F164C5-0880-4F8D-84DE-01D23C927920}" destId="{06D137E2-1D5D-4744-9455-63B3271FE492}" srcOrd="0" destOrd="0" parTransId="{F637B7B8-4B80-4D2E-9FFA-D5372288AB33}" sibTransId="{14917CBA-F30F-4281-B940-BDB5A6A15B45}"/>
    <dgm:cxn modelId="{62BB1CC4-C3B3-4ABD-9BD5-9EAB6D10BDB9}" srcId="{ECD2EE88-4389-47D6-A40F-07119E085805}" destId="{644DD1A6-84DF-4873-A928-3F380B9A4222}" srcOrd="3" destOrd="0" parTransId="{F761E974-47C7-4718-93DB-C8D8223D0D81}" sibTransId="{632837EF-BA8A-4114-B4D5-8F52CE2DD6AB}"/>
    <dgm:cxn modelId="{EE1B6D4C-0B17-428F-A2D7-76DEEF527DDC}" type="presOf" srcId="{79590A2C-6419-42D8-9C40-E5B6AD21D925}" destId="{6F81B676-3A14-45CF-A3D3-CFBD16D4CD52}" srcOrd="0" destOrd="2" presId="urn:microsoft.com/office/officeart/2005/8/layout/vList5"/>
    <dgm:cxn modelId="{CB9387AE-F788-45CC-9C2B-48B98A28C8DA}" type="presOf" srcId="{30A71A4A-C7A8-4395-A9BD-ACC00931B7F3}" destId="{6F39BB6A-899C-484A-A155-0AEB71C4C9DA}" srcOrd="0" destOrd="3" presId="urn:microsoft.com/office/officeart/2005/8/layout/vList5"/>
    <dgm:cxn modelId="{F59BDBE6-2A00-42A3-9364-19DEB638D3DE}" type="presOf" srcId="{06D137E2-1D5D-4744-9455-63B3271FE492}" destId="{3F66A3CC-3A9D-443D-8DF6-5BEE1D70B5EB}" srcOrd="0" destOrd="0" presId="urn:microsoft.com/office/officeart/2005/8/layout/vList5"/>
    <dgm:cxn modelId="{9EAF6CDE-42B7-4982-8D59-B36615446DD8}" srcId="{ECD2EE88-4389-47D6-A40F-07119E085805}" destId="{F3DACAEC-41C8-4BC0-9DC3-26F839A1EF1A}" srcOrd="1" destOrd="0" parTransId="{5DBD9E03-14DC-4377-9194-8ED6FDF77ADC}" sibTransId="{913AFB93-BBEE-4752-9567-617C50CFE15B}"/>
    <dgm:cxn modelId="{23B3FAD0-CA51-4B42-89B1-9A401C904779}" type="presOf" srcId="{696A9D7E-87E6-4225-90F3-A990A94303D5}" destId="{DB88E207-5182-4FD8-948B-6975B5E3D828}" srcOrd="0" destOrd="0" presId="urn:microsoft.com/office/officeart/2005/8/layout/vList5"/>
    <dgm:cxn modelId="{67401F48-17EA-46A0-861C-63BE9D94C533}" type="presOf" srcId="{830290A9-397B-4C5B-A09C-FADE354F0A57}" destId="{6F81B676-3A14-45CF-A3D3-CFBD16D4CD52}" srcOrd="0" destOrd="0" presId="urn:microsoft.com/office/officeart/2005/8/layout/vList5"/>
    <dgm:cxn modelId="{C12279B7-AD1C-4CF4-AC4C-8BC8929A50DA}" type="presOf" srcId="{A5BAFB04-3F35-45C5-A72C-9220DEF3D5D9}" destId="{6F39BB6A-899C-484A-A155-0AEB71C4C9DA}" srcOrd="0" destOrd="0" presId="urn:microsoft.com/office/officeart/2005/8/layout/vList5"/>
    <dgm:cxn modelId="{CFDEB200-C503-479B-81CF-9C4107A42F25}" srcId="{510D2A1B-50EF-44FE-86A1-27AADF48BE3C}" destId="{30A71A4A-C7A8-4395-A9BD-ACC00931B7F3}" srcOrd="3" destOrd="0" parTransId="{3B69CB10-5FEA-4452-8F00-2CEDA47FBFEA}" sibTransId="{55C03340-1DD6-4791-AAC7-86087A9E3627}"/>
    <dgm:cxn modelId="{E1017A7E-62BD-4627-A538-2863175D323A}" type="presOf" srcId="{17CA5037-A0DA-4435-92AF-BA7509E91E52}" destId="{0B2E8188-B1AB-4C73-9391-C24B76652717}" srcOrd="0" destOrd="0" presId="urn:microsoft.com/office/officeart/2005/8/layout/vList5"/>
    <dgm:cxn modelId="{01DD899E-9082-4410-AB12-C6A644BA0108}" type="presOf" srcId="{98E94267-9EF3-44C1-91B7-A840502E5A7B}" destId="{97E53078-8167-4356-BF43-C9FF3A3682AC}" srcOrd="0" destOrd="2" presId="urn:microsoft.com/office/officeart/2005/8/layout/vList5"/>
    <dgm:cxn modelId="{B3C75ABF-2ECB-4856-BB2E-3CCCAF07ECBB}" type="presOf" srcId="{ECD2EE88-4389-47D6-A40F-07119E085805}" destId="{ED4D083D-DDAB-4E17-8243-FA593B872D54}" srcOrd="0" destOrd="0" presId="urn:microsoft.com/office/officeart/2005/8/layout/vList5"/>
    <dgm:cxn modelId="{6E349311-D60D-4AE0-9B11-3462AB3A0536}" type="presOf" srcId="{2E24B581-0577-473A-B745-CAAE29FD6123}" destId="{6F81B676-3A14-45CF-A3D3-CFBD16D4CD52}" srcOrd="0" destOrd="1" presId="urn:microsoft.com/office/officeart/2005/8/layout/vList5"/>
    <dgm:cxn modelId="{67952D14-7895-49B5-98C4-67B915AA992F}" srcId="{ECD2EE88-4389-47D6-A40F-07119E085805}" destId="{84F164C5-0880-4F8D-84DE-01D23C927920}" srcOrd="2" destOrd="0" parTransId="{75DB2B40-342F-40CD-9493-99421A3CFDAD}" sibTransId="{E4566C12-93C4-4095-B7A2-845F30E83EFE}"/>
    <dgm:cxn modelId="{23D04052-EF88-4ACE-A3F1-9325A6AC6FF2}" type="presOf" srcId="{57665DE6-DA30-430A-B4C8-34897A39945B}" destId="{97E53078-8167-4356-BF43-C9FF3A3682AC}" srcOrd="0" destOrd="1" presId="urn:microsoft.com/office/officeart/2005/8/layout/vList5"/>
    <dgm:cxn modelId="{2EDF50CE-23DB-4992-8122-B4025D1EC94D}" srcId="{644DD1A6-84DF-4873-A928-3F380B9A4222}" destId="{08DD9585-D7C9-4DFA-9282-D3FF328806E2}" srcOrd="2" destOrd="0" parTransId="{5DF89481-DAB8-445A-A814-72C7F46484E1}" sibTransId="{610F0FE9-7D15-4CB2-9C8E-C846A494DA51}"/>
    <dgm:cxn modelId="{98B68E96-8265-460B-A8C0-610CAF5BED8A}" srcId="{17CA5037-A0DA-4435-92AF-BA7509E91E52}" destId="{830290A9-397B-4C5B-A09C-FADE354F0A57}" srcOrd="0" destOrd="0" parTransId="{A7287111-6B82-40A7-B9F3-1031A4FCF7AF}" sibTransId="{F1B0F0A3-957B-496B-9CA1-2A17B7BC1852}"/>
    <dgm:cxn modelId="{99F048E5-B1D3-4542-AE48-85EFE659A419}" type="presOf" srcId="{E7431FAB-D449-4BA3-B82A-7F6B21EA0FCE}" destId="{6F39BB6A-899C-484A-A155-0AEB71C4C9DA}" srcOrd="0" destOrd="1" presId="urn:microsoft.com/office/officeart/2005/8/layout/vList5"/>
    <dgm:cxn modelId="{16CAA900-3CCA-4F55-9537-B90BB694039E}" type="presOf" srcId="{644DD1A6-84DF-4873-A928-3F380B9A4222}" destId="{328D88D5-F3B4-4701-A7E9-3BBC9C28FBD3}" srcOrd="0" destOrd="0" presId="urn:microsoft.com/office/officeart/2005/8/layout/vList5"/>
    <dgm:cxn modelId="{2A2DE4DD-BFF3-4A5E-B374-E79AE6FC7773}" type="presOf" srcId="{FC5A8A3A-D887-4214-B393-F43A61EE98F9}" destId="{6F39BB6A-899C-484A-A155-0AEB71C4C9DA}" srcOrd="0" destOrd="2" presId="urn:microsoft.com/office/officeart/2005/8/layout/vList5"/>
    <dgm:cxn modelId="{7F28D2A3-90EB-4316-B4DB-189AEC93D487}" srcId="{644DD1A6-84DF-4873-A928-3F380B9A4222}" destId="{696A9D7E-87E6-4225-90F3-A990A94303D5}" srcOrd="0" destOrd="0" parTransId="{3F1AEB68-85D0-44FF-8DD2-352B654DA2F1}" sibTransId="{0D5D7233-C565-4DFE-8AA2-4A9DEE8CCE94}"/>
    <dgm:cxn modelId="{7662D363-69D3-45B0-B2D6-F79710EAA2FD}" type="presOf" srcId="{84F164C5-0880-4F8D-84DE-01D23C927920}" destId="{806020C2-B5DC-451D-BA09-D2C0CB3F0F32}" srcOrd="0" destOrd="0" presId="urn:microsoft.com/office/officeart/2005/8/layout/vList5"/>
    <dgm:cxn modelId="{5D6D33A2-1E6C-45CB-9FD8-C53E58E3352F}" srcId="{644DD1A6-84DF-4873-A928-3F380B9A4222}" destId="{EA66C61A-12B7-4C59-B003-21572FF4E3D6}" srcOrd="1" destOrd="0" parTransId="{188F9CBB-F1BA-46C0-854B-20F8DEA363C4}" sibTransId="{920FFF10-6F6F-4468-9836-64C387B582A3}"/>
    <dgm:cxn modelId="{614A4480-FD8E-4747-90A8-76109765F92F}" srcId="{ECD2EE88-4389-47D6-A40F-07119E085805}" destId="{510D2A1B-50EF-44FE-86A1-27AADF48BE3C}" srcOrd="0" destOrd="0" parTransId="{53416B07-6097-4B42-B734-E53C8EB04DA6}" sibTransId="{AEBF30A3-AA06-457D-9BFA-661E5C989DEB}"/>
    <dgm:cxn modelId="{A66EF404-5A17-4504-A946-921C25DB4E52}" srcId="{F3DACAEC-41C8-4BC0-9DC3-26F839A1EF1A}" destId="{57665DE6-DA30-430A-B4C8-34897A39945B}" srcOrd="1" destOrd="0" parTransId="{9B03DAEF-2DD2-4A27-B5F7-6E59176883A6}" sibTransId="{239FF4A8-21A7-4EED-BA31-F0E46158849D}"/>
    <dgm:cxn modelId="{B8B7BA80-6D95-4A4B-9031-DF0D65AAA406}" type="presOf" srcId="{F3DACAEC-41C8-4BC0-9DC3-26F839A1EF1A}" destId="{9F61838D-D57C-49D6-958E-4F5D1A15D03C}" srcOrd="0" destOrd="0" presId="urn:microsoft.com/office/officeart/2005/8/layout/vList5"/>
    <dgm:cxn modelId="{9C173F54-94AC-470A-AE76-ED7480B7B7C2}" type="presParOf" srcId="{ED4D083D-DDAB-4E17-8243-FA593B872D54}" destId="{2F6196C9-5033-47A7-9977-83D966F6DD25}" srcOrd="0" destOrd="0" presId="urn:microsoft.com/office/officeart/2005/8/layout/vList5"/>
    <dgm:cxn modelId="{D6C545DB-7451-4EFF-9F43-3B44F6640C07}" type="presParOf" srcId="{2F6196C9-5033-47A7-9977-83D966F6DD25}" destId="{7D033B44-129A-4B5E-A03F-C7E892439F36}" srcOrd="0" destOrd="0" presId="urn:microsoft.com/office/officeart/2005/8/layout/vList5"/>
    <dgm:cxn modelId="{44757004-1897-41C1-88F4-920EF736CA5C}" type="presParOf" srcId="{2F6196C9-5033-47A7-9977-83D966F6DD25}" destId="{6F39BB6A-899C-484A-A155-0AEB71C4C9DA}" srcOrd="1" destOrd="0" presId="urn:microsoft.com/office/officeart/2005/8/layout/vList5"/>
    <dgm:cxn modelId="{33A091A1-FBA3-43CC-AC7B-E6BEAF444AF4}" type="presParOf" srcId="{ED4D083D-DDAB-4E17-8243-FA593B872D54}" destId="{6C4E199B-1A1A-4D18-AF19-71F2B746AF63}" srcOrd="1" destOrd="0" presId="urn:microsoft.com/office/officeart/2005/8/layout/vList5"/>
    <dgm:cxn modelId="{8CE73A62-6466-4C4C-8BDF-D8B72793737A}" type="presParOf" srcId="{ED4D083D-DDAB-4E17-8243-FA593B872D54}" destId="{32BC7EF7-0733-4539-92FA-8BB5FB71F987}" srcOrd="2" destOrd="0" presId="urn:microsoft.com/office/officeart/2005/8/layout/vList5"/>
    <dgm:cxn modelId="{EE50C35C-E770-49EF-8B1B-71164E1FBEEF}" type="presParOf" srcId="{32BC7EF7-0733-4539-92FA-8BB5FB71F987}" destId="{9F61838D-D57C-49D6-958E-4F5D1A15D03C}" srcOrd="0" destOrd="0" presId="urn:microsoft.com/office/officeart/2005/8/layout/vList5"/>
    <dgm:cxn modelId="{F2E10FA5-E3CA-409E-A8FE-7A62D4D76EC9}" type="presParOf" srcId="{32BC7EF7-0733-4539-92FA-8BB5FB71F987}" destId="{97E53078-8167-4356-BF43-C9FF3A3682AC}" srcOrd="1" destOrd="0" presId="urn:microsoft.com/office/officeart/2005/8/layout/vList5"/>
    <dgm:cxn modelId="{4E840E8F-D3C1-49F6-9BE1-AAEB16043C18}" type="presParOf" srcId="{ED4D083D-DDAB-4E17-8243-FA593B872D54}" destId="{DACCB302-9772-4C6A-BD15-D2BB3A9CE006}" srcOrd="3" destOrd="0" presId="urn:microsoft.com/office/officeart/2005/8/layout/vList5"/>
    <dgm:cxn modelId="{91CDA680-CCDE-424E-BA96-816E16B1793A}" type="presParOf" srcId="{ED4D083D-DDAB-4E17-8243-FA593B872D54}" destId="{91D67A89-3025-4AF4-9EB1-DE565BA62DBD}" srcOrd="4" destOrd="0" presId="urn:microsoft.com/office/officeart/2005/8/layout/vList5"/>
    <dgm:cxn modelId="{952A19EF-53F1-4E62-AD35-A46F727A3AD8}" type="presParOf" srcId="{91D67A89-3025-4AF4-9EB1-DE565BA62DBD}" destId="{806020C2-B5DC-451D-BA09-D2C0CB3F0F32}" srcOrd="0" destOrd="0" presId="urn:microsoft.com/office/officeart/2005/8/layout/vList5"/>
    <dgm:cxn modelId="{E136B88D-BE64-4890-B676-21AADF96232A}" type="presParOf" srcId="{91D67A89-3025-4AF4-9EB1-DE565BA62DBD}" destId="{3F66A3CC-3A9D-443D-8DF6-5BEE1D70B5EB}" srcOrd="1" destOrd="0" presId="urn:microsoft.com/office/officeart/2005/8/layout/vList5"/>
    <dgm:cxn modelId="{46730BCD-9461-4341-B676-122D5DE7109F}" type="presParOf" srcId="{ED4D083D-DDAB-4E17-8243-FA593B872D54}" destId="{033A14E8-8B46-450F-B5F9-9C1DD11723F5}" srcOrd="5" destOrd="0" presId="urn:microsoft.com/office/officeart/2005/8/layout/vList5"/>
    <dgm:cxn modelId="{54F04000-8E3C-4DEA-9020-4A3ACE920A34}" type="presParOf" srcId="{ED4D083D-DDAB-4E17-8243-FA593B872D54}" destId="{3B5AC665-3F49-40A7-9EE1-53D87896C15F}" srcOrd="6" destOrd="0" presId="urn:microsoft.com/office/officeart/2005/8/layout/vList5"/>
    <dgm:cxn modelId="{F1D96069-8684-4302-813D-89D60276ADB6}" type="presParOf" srcId="{3B5AC665-3F49-40A7-9EE1-53D87896C15F}" destId="{328D88D5-F3B4-4701-A7E9-3BBC9C28FBD3}" srcOrd="0" destOrd="0" presId="urn:microsoft.com/office/officeart/2005/8/layout/vList5"/>
    <dgm:cxn modelId="{93F0B8CA-E3CC-4BA4-A573-72EF45FA5DAC}" type="presParOf" srcId="{3B5AC665-3F49-40A7-9EE1-53D87896C15F}" destId="{DB88E207-5182-4FD8-948B-6975B5E3D828}" srcOrd="1" destOrd="0" presId="urn:microsoft.com/office/officeart/2005/8/layout/vList5"/>
    <dgm:cxn modelId="{A5C487B7-C7E8-4BD4-B57F-A92F444BE66F}" type="presParOf" srcId="{ED4D083D-DDAB-4E17-8243-FA593B872D54}" destId="{B5DFCE1B-BD81-4CD6-AA4A-99348B7479CC}" srcOrd="7" destOrd="0" presId="urn:microsoft.com/office/officeart/2005/8/layout/vList5"/>
    <dgm:cxn modelId="{ED488F70-2B8B-4CD0-B2FB-2F1D1A6AFBF4}" type="presParOf" srcId="{ED4D083D-DDAB-4E17-8243-FA593B872D54}" destId="{42451AA3-6CE6-4E57-A37E-FF0D5210695D}" srcOrd="8" destOrd="0" presId="urn:microsoft.com/office/officeart/2005/8/layout/vList5"/>
    <dgm:cxn modelId="{5795DBE6-8845-42E5-99F8-E9988EE92A7A}" type="presParOf" srcId="{42451AA3-6CE6-4E57-A37E-FF0D5210695D}" destId="{0B2E8188-B1AB-4C73-9391-C24B76652717}" srcOrd="0" destOrd="0" presId="urn:microsoft.com/office/officeart/2005/8/layout/vList5"/>
    <dgm:cxn modelId="{7C563E8B-B99A-4298-B304-DFE9902BAE50}" type="presParOf" srcId="{42451AA3-6CE6-4E57-A37E-FF0D5210695D}" destId="{6F81B676-3A14-45CF-A3D3-CFBD16D4CD52}" srcOrd="1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31AEE3-F0D6-426B-91CE-5D4D252123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C35A975-24D1-4AF2-A2CC-3D6C07D9C8C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sz="1100" dirty="0" smtClean="0"/>
            <a:t>Timnas senior</a:t>
          </a:r>
          <a:endParaRPr lang="id-ID" sz="1100" dirty="0"/>
        </a:p>
      </dgm:t>
    </dgm:pt>
    <dgm:pt modelId="{7CF4545A-FEF5-4775-AEAD-529E572EBE7E}" type="parTrans" cxnId="{F65E5C32-FF83-4BE1-AA04-E0A258A762D8}">
      <dgm:prSet/>
      <dgm:spPr/>
      <dgm:t>
        <a:bodyPr/>
        <a:lstStyle/>
        <a:p>
          <a:endParaRPr lang="id-ID"/>
        </a:p>
      </dgm:t>
    </dgm:pt>
    <dgm:pt modelId="{C21950DE-EE9E-4E72-B86B-3E9B7CD7AC6D}" type="sibTrans" cxnId="{F65E5C32-FF83-4BE1-AA04-E0A258A762D8}">
      <dgm:prSet/>
      <dgm:spPr/>
      <dgm:t>
        <a:bodyPr/>
        <a:lstStyle/>
        <a:p>
          <a:endParaRPr lang="id-ID"/>
        </a:p>
      </dgm:t>
    </dgm:pt>
    <dgm:pt modelId="{72119F2F-A954-4CE7-9746-37327B9D6A51}" type="pres">
      <dgm:prSet presAssocID="{B531AEE3-F0D6-426B-91CE-5D4D252123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C4E388D-503E-49CC-817D-25346EA83DC0}" type="pres">
      <dgm:prSet presAssocID="{3C35A975-24D1-4AF2-A2CC-3D6C07D9C8CB}" presName="node" presStyleLbl="node1" presStyleIdx="0" presStyleCnt="1" custLinFactNeighborY="-374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</dgm:ptLst>
  <dgm:cxnLst>
    <dgm:cxn modelId="{ABE44179-4EF0-4C5B-8EB4-E1DEB38D066D}" type="presOf" srcId="{3C35A975-24D1-4AF2-A2CC-3D6C07D9C8CB}" destId="{9C4E388D-503E-49CC-817D-25346EA83DC0}" srcOrd="0" destOrd="0" presId="urn:microsoft.com/office/officeart/2005/8/layout/default"/>
    <dgm:cxn modelId="{F66D29E5-4FFE-48D0-A6D7-44873C3BDEF9}" type="presOf" srcId="{B531AEE3-F0D6-426B-91CE-5D4D252123BD}" destId="{72119F2F-A954-4CE7-9746-37327B9D6A51}" srcOrd="0" destOrd="0" presId="urn:microsoft.com/office/officeart/2005/8/layout/default"/>
    <dgm:cxn modelId="{F65E5C32-FF83-4BE1-AA04-E0A258A762D8}" srcId="{B531AEE3-F0D6-426B-91CE-5D4D252123BD}" destId="{3C35A975-24D1-4AF2-A2CC-3D6C07D9C8CB}" srcOrd="0" destOrd="0" parTransId="{7CF4545A-FEF5-4775-AEAD-529E572EBE7E}" sibTransId="{C21950DE-EE9E-4E72-B86B-3E9B7CD7AC6D}"/>
    <dgm:cxn modelId="{A42D8092-FA54-4139-959F-3718E48BA7F1}" type="presParOf" srcId="{72119F2F-A954-4CE7-9746-37327B9D6A51}" destId="{9C4E388D-503E-49CC-817D-25346EA83DC0}" srcOrd="0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31AEE3-F0D6-426B-91CE-5D4D252123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C35A975-24D1-4AF2-A2CC-3D6C07D9C8CB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1100" dirty="0" smtClean="0"/>
            <a:t>Timnas  U-19</a:t>
          </a:r>
          <a:endParaRPr lang="id-ID" sz="1100" dirty="0"/>
        </a:p>
      </dgm:t>
    </dgm:pt>
    <dgm:pt modelId="{7CF4545A-FEF5-4775-AEAD-529E572EBE7E}" type="parTrans" cxnId="{F65E5C32-FF83-4BE1-AA04-E0A258A762D8}">
      <dgm:prSet/>
      <dgm:spPr/>
      <dgm:t>
        <a:bodyPr/>
        <a:lstStyle/>
        <a:p>
          <a:endParaRPr lang="id-ID"/>
        </a:p>
      </dgm:t>
    </dgm:pt>
    <dgm:pt modelId="{C21950DE-EE9E-4E72-B86B-3E9B7CD7AC6D}" type="sibTrans" cxnId="{F65E5C32-FF83-4BE1-AA04-E0A258A762D8}">
      <dgm:prSet/>
      <dgm:spPr/>
      <dgm:t>
        <a:bodyPr/>
        <a:lstStyle/>
        <a:p>
          <a:endParaRPr lang="id-ID"/>
        </a:p>
      </dgm:t>
    </dgm:pt>
    <dgm:pt modelId="{72119F2F-A954-4CE7-9746-37327B9D6A51}" type="pres">
      <dgm:prSet presAssocID="{B531AEE3-F0D6-426B-91CE-5D4D252123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C4E388D-503E-49CC-817D-25346EA83DC0}" type="pres">
      <dgm:prSet presAssocID="{3C35A975-24D1-4AF2-A2CC-3D6C07D9C8CB}" presName="node" presStyleLbl="node1" presStyleIdx="0" presStyleCnt="1" custScaleY="90890" custLinFactNeighborY="114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</dgm:ptLst>
  <dgm:cxnLst>
    <dgm:cxn modelId="{1489E97D-14C4-4EC7-B36E-03438F4CFBE4}" type="presOf" srcId="{B531AEE3-F0D6-426B-91CE-5D4D252123BD}" destId="{72119F2F-A954-4CE7-9746-37327B9D6A51}" srcOrd="0" destOrd="0" presId="urn:microsoft.com/office/officeart/2005/8/layout/default"/>
    <dgm:cxn modelId="{248BC560-BFAC-46FB-87AE-3F1724447104}" type="presOf" srcId="{3C35A975-24D1-4AF2-A2CC-3D6C07D9C8CB}" destId="{9C4E388D-503E-49CC-817D-25346EA83DC0}" srcOrd="0" destOrd="0" presId="urn:microsoft.com/office/officeart/2005/8/layout/default"/>
    <dgm:cxn modelId="{F65E5C32-FF83-4BE1-AA04-E0A258A762D8}" srcId="{B531AEE3-F0D6-426B-91CE-5D4D252123BD}" destId="{3C35A975-24D1-4AF2-A2CC-3D6C07D9C8CB}" srcOrd="0" destOrd="0" parTransId="{7CF4545A-FEF5-4775-AEAD-529E572EBE7E}" sibTransId="{C21950DE-EE9E-4E72-B86B-3E9B7CD7AC6D}"/>
    <dgm:cxn modelId="{5FD18311-8FE6-41C9-BE43-84847590A4FD}" type="presParOf" srcId="{72119F2F-A954-4CE7-9746-37327B9D6A51}" destId="{9C4E388D-503E-49CC-817D-25346EA83DC0}" srcOrd="0" destOrd="0" presId="urn:microsoft.com/office/officeart/2005/8/layout/default"/>
  </dgm:cxnLst>
  <dgm:bg/>
  <dgm:whole/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131F41-6324-44C0-B4FE-92909DFCBB44}">
      <dsp:nvSpPr>
        <dsp:cNvPr id="0" name=""/>
        <dsp:cNvSpPr/>
      </dsp:nvSpPr>
      <dsp:spPr>
        <a:xfrm>
          <a:off x="504024" y="0"/>
          <a:ext cx="7514073" cy="469629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A63C5-D398-4E36-B4D6-C180431822F0}">
      <dsp:nvSpPr>
        <dsp:cNvPr id="0" name=""/>
        <dsp:cNvSpPr/>
      </dsp:nvSpPr>
      <dsp:spPr>
        <a:xfrm>
          <a:off x="1337710" y="3241383"/>
          <a:ext cx="195365" cy="195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9E11F-D1F1-4081-BC03-DC07B9819AF0}">
      <dsp:nvSpPr>
        <dsp:cNvPr id="0" name=""/>
        <dsp:cNvSpPr/>
      </dsp:nvSpPr>
      <dsp:spPr>
        <a:xfrm>
          <a:off x="648076" y="2896093"/>
          <a:ext cx="1427112" cy="20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2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2007-2011</a:t>
          </a:r>
          <a:endParaRPr lang="en-US" sz="1900" b="1" kern="1200" dirty="0"/>
        </a:p>
      </dsp:txBody>
      <dsp:txXfrm>
        <a:off x="648076" y="2896093"/>
        <a:ext cx="1427112" cy="205104"/>
      </dsp:txXfrm>
    </dsp:sp>
    <dsp:sp modelId="{423208EF-D55D-45CC-9E83-E4122B81F3CA}">
      <dsp:nvSpPr>
        <dsp:cNvPr id="0" name=""/>
        <dsp:cNvSpPr/>
      </dsp:nvSpPr>
      <dsp:spPr>
        <a:xfrm>
          <a:off x="3062190" y="1964930"/>
          <a:ext cx="353161" cy="353161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F7FE8-BF23-4CAA-AB4A-65FD244A0D6D}">
      <dsp:nvSpPr>
        <dsp:cNvPr id="0" name=""/>
        <dsp:cNvSpPr/>
      </dsp:nvSpPr>
      <dsp:spPr>
        <a:xfrm>
          <a:off x="2534453" y="1671954"/>
          <a:ext cx="1639180" cy="25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133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2011-2015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/>
        </a:p>
      </dsp:txBody>
      <dsp:txXfrm>
        <a:off x="2534453" y="1671954"/>
        <a:ext cx="1639180" cy="250547"/>
      </dsp:txXfrm>
    </dsp:sp>
    <dsp:sp modelId="{52521364-AED3-43E5-AF5B-4812A5997FEF}">
      <dsp:nvSpPr>
        <dsp:cNvPr id="0" name=""/>
        <dsp:cNvSpPr/>
      </dsp:nvSpPr>
      <dsp:spPr>
        <a:xfrm>
          <a:off x="5136074" y="1188162"/>
          <a:ext cx="488414" cy="48841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E4EA6-E8AC-4F09-B37E-AB0FFE5571E7}">
      <dsp:nvSpPr>
        <dsp:cNvPr id="0" name=""/>
        <dsp:cNvSpPr/>
      </dsp:nvSpPr>
      <dsp:spPr>
        <a:xfrm>
          <a:off x="4605686" y="928305"/>
          <a:ext cx="1399944" cy="38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0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2015-2020</a:t>
          </a:r>
          <a:endParaRPr lang="en-US" sz="2000" kern="1200" dirty="0"/>
        </a:p>
      </dsp:txBody>
      <dsp:txXfrm>
        <a:off x="4605686" y="928305"/>
        <a:ext cx="1399944" cy="3836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9D9F78-5A42-4216-BF94-0BF4DD8D5F94}">
      <dsp:nvSpPr>
        <dsp:cNvPr id="0" name=""/>
        <dsp:cNvSpPr/>
      </dsp:nvSpPr>
      <dsp:spPr>
        <a:xfrm rot="16200000">
          <a:off x="-1253997" y="1258406"/>
          <a:ext cx="4064000" cy="154718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5603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Modernisasi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Organisasi</a:t>
          </a:r>
          <a:endParaRPr lang="en-US" sz="1700" b="1" kern="1200" dirty="0"/>
        </a:p>
      </dsp:txBody>
      <dsp:txXfrm rot="16200000">
        <a:off x="-1253997" y="1258406"/>
        <a:ext cx="4064000" cy="1547187"/>
      </dsp:txXfrm>
    </dsp:sp>
    <dsp:sp modelId="{03A08565-0EFF-497F-807F-840F06B35804}">
      <dsp:nvSpPr>
        <dsp:cNvPr id="0" name=""/>
        <dsp:cNvSpPr/>
      </dsp:nvSpPr>
      <dsp:spPr>
        <a:xfrm rot="16200000">
          <a:off x="409229" y="1258406"/>
          <a:ext cx="4064000" cy="154718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5603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2.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SDM &amp; </a:t>
          </a:r>
          <a:r>
            <a:rPr lang="en-US" sz="1700" b="1" kern="1200" dirty="0" err="1" smtClean="0"/>
            <a:t>Manajemen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Profesiona</a:t>
          </a:r>
          <a:r>
            <a:rPr lang="id-ID" sz="1700" b="1" kern="1200" dirty="0" smtClean="0"/>
            <a:t>l</a:t>
          </a:r>
          <a:endParaRPr lang="en-US" sz="1700" b="1" kern="1200" dirty="0"/>
        </a:p>
      </dsp:txBody>
      <dsp:txXfrm rot="16200000">
        <a:off x="409229" y="1258406"/>
        <a:ext cx="4064000" cy="1547187"/>
      </dsp:txXfrm>
    </dsp:sp>
    <dsp:sp modelId="{768ED565-D11C-4FE4-8438-FF2532D9648A}">
      <dsp:nvSpPr>
        <dsp:cNvPr id="0" name=""/>
        <dsp:cNvSpPr/>
      </dsp:nvSpPr>
      <dsp:spPr>
        <a:xfrm rot="16200000">
          <a:off x="2072455" y="1258406"/>
          <a:ext cx="4064000" cy="154718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5603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3.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Penegakan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Hukum</a:t>
          </a:r>
          <a:r>
            <a:rPr lang="en-US" sz="1700" b="1" kern="1200" dirty="0" smtClean="0"/>
            <a:t> Dan </a:t>
          </a:r>
          <a:r>
            <a:rPr lang="en-US" sz="1700" b="1" kern="1200" dirty="0" err="1" smtClean="0"/>
            <a:t>Etik</a:t>
          </a:r>
          <a:endParaRPr lang="en-US" sz="1700" b="1" kern="1200" dirty="0"/>
        </a:p>
      </dsp:txBody>
      <dsp:txXfrm rot="16200000">
        <a:off x="2072455" y="1258406"/>
        <a:ext cx="4064000" cy="1547187"/>
      </dsp:txXfrm>
    </dsp:sp>
    <dsp:sp modelId="{35D22944-907F-46EE-8FEC-052D794088D0}">
      <dsp:nvSpPr>
        <dsp:cNvPr id="0" name=""/>
        <dsp:cNvSpPr/>
      </dsp:nvSpPr>
      <dsp:spPr>
        <a:xfrm rot="16200000">
          <a:off x="3735682" y="1258406"/>
          <a:ext cx="4064000" cy="154718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5603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4. Pembangunan </a:t>
          </a:r>
          <a:r>
            <a:rPr lang="en-US" sz="1700" b="1" kern="1200" dirty="0" err="1" smtClean="0"/>
            <a:t>Infrastruktur</a:t>
          </a:r>
          <a:r>
            <a:rPr lang="en-US" sz="1700" b="1" kern="1200" dirty="0" smtClean="0"/>
            <a:t> </a:t>
          </a:r>
          <a:r>
            <a:rPr lang="en-US" sz="1700" b="1" kern="1200" dirty="0" smtClean="0"/>
            <a:t>Modern</a:t>
          </a:r>
          <a:r>
            <a:rPr lang="id-ID" sz="1700" b="1" kern="1200" dirty="0" smtClean="0"/>
            <a:t> &amp; IPTEK</a:t>
          </a:r>
          <a:endParaRPr lang="en-US" sz="1700" b="1" kern="1200" dirty="0"/>
        </a:p>
      </dsp:txBody>
      <dsp:txXfrm rot="16200000">
        <a:off x="3735682" y="1258406"/>
        <a:ext cx="4064000" cy="1547187"/>
      </dsp:txXfrm>
    </dsp:sp>
    <dsp:sp modelId="{F5C01F93-3149-4BEA-8A2E-3FB9F7EA28BF}">
      <dsp:nvSpPr>
        <dsp:cNvPr id="0" name=""/>
        <dsp:cNvSpPr/>
      </dsp:nvSpPr>
      <dsp:spPr>
        <a:xfrm rot="16200000">
          <a:off x="5398909" y="1258406"/>
          <a:ext cx="4064000" cy="1547187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5603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5.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Program Kreatif Inovatif</a:t>
          </a:r>
          <a:endParaRPr lang="en-US" sz="1700" b="1" kern="1200" dirty="0"/>
        </a:p>
      </dsp:txBody>
      <dsp:txXfrm rot="16200000">
        <a:off x="5398909" y="1258406"/>
        <a:ext cx="4064000" cy="1547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B3F253-E976-4771-9A4E-4A101A315A4F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08D82C-DA89-4C87-833A-3AFD6FA96E6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C95C3F-9F97-483C-99AB-14A0F7DE50A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4918-054A-45B3-938F-342126C6517F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703F-0921-4F8D-B47D-2878E74FD35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AE55-D192-4049-908C-2EABDF6616EB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4BED-E7D6-42C9-899B-57DE8521CF3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93DB-6AE6-43F8-9D7B-85673B0257F8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D451-FEC3-40FA-867A-C38624927DE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AB59-04A1-4085-A37D-618DF5DA3104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C3EF-1BD2-4603-90CC-937A386E922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A4B7-E23D-4B21-81AC-8D138FAC1963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14C4-D69A-4683-A76D-ECB391B9990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D37B-F6C1-4B7F-B1D3-AFE2AD946D92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75CC-20F5-405D-8212-BD617F590FD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F192-10DE-4ED0-A85C-0AA45501DE4E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3FC3-4C74-40C0-8CDB-7682751C494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81BD-5E25-42A2-90F2-FD8118A94097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6D5C-351E-4DFC-A9B3-E67851EDE76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D3CB-406B-4064-85D9-136D258FE016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47D4-3070-4B37-8C0C-879FEC8C6C2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CF3C-BEFE-4F73-8A74-E83E465ABCA7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3DB2-2591-4026-87D7-21D46593DE9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B6E5-8314-40C4-B1D4-FBCEB7E7898F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D2A7-3535-4EC8-AB9E-63C914BD962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608179-6BE9-4243-8B38-FA547F997685}" type="datetimeFigureOut">
              <a:rPr lang="id-ID"/>
              <a:pPr>
                <a:defRPr/>
              </a:pPr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57733-6EEC-4719-962D-6EF678A9B0E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gif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Layout" Target="../diagrams/layout6.xml"/><Relationship Id="rId18" Type="http://schemas.openxmlformats.org/officeDocument/2006/relationships/diagramQuickStyle" Target="../diagrams/quickStyle7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.gif"/><Relationship Id="rId12" Type="http://schemas.openxmlformats.org/officeDocument/2006/relationships/diagramData" Target="../diagrams/data6.xml"/><Relationship Id="rId17" Type="http://schemas.openxmlformats.org/officeDocument/2006/relationships/diagramLayout" Target="../diagrams/layout7.xml"/><Relationship Id="rId2" Type="http://schemas.openxmlformats.org/officeDocument/2006/relationships/diagramData" Target="../diagrams/data4.xml"/><Relationship Id="rId16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QuickStyle" Target="../diagrams/quickStyle5.xml"/><Relationship Id="rId19" Type="http://schemas.openxmlformats.org/officeDocument/2006/relationships/diagramColors" Target="../diagrams/colors7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jpeg\backgrou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-452858" y="2132856"/>
            <a:ext cx="10425458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VISI PSSI 2020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IMPLEMENTASI DAN TANTANGANNYA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Presentasi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Ketua Umum Pssi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Rapat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Dengar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Pendapat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Komisi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 DPR RI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27 September 2010 </a:t>
            </a:r>
          </a:p>
          <a:p>
            <a:pPr algn="ctr"/>
            <a:endParaRPr lang="en-US" sz="15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4410" y="0"/>
            <a:ext cx="1777710" cy="2667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2500306"/>
            <a:ext cx="703069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b="1" dirty="0">
                <a:solidFill>
                  <a:srgbClr val="C00000"/>
                </a:solidFill>
                <a:latin typeface="+mj-lt"/>
              </a:rPr>
              <a:t>Visi PSSI 2020 adalah </a:t>
            </a:r>
            <a:r>
              <a:rPr lang="en-US" sz="2500" dirty="0" err="1" smtClean="0">
                <a:latin typeface="+mj-lt"/>
              </a:rPr>
              <a:t>Membangun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sepakbola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berdasarkan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+mj-lt"/>
              </a:rPr>
              <a:t>organisasi</a:t>
            </a:r>
            <a:r>
              <a:rPr lang="en-US" sz="2500" b="1" dirty="0" smtClean="0">
                <a:solidFill>
                  <a:schemeClr val="tx2"/>
                </a:solidFill>
                <a:latin typeface="+mj-lt"/>
              </a:rPr>
              <a:t> modern</a:t>
            </a:r>
            <a:r>
              <a:rPr lang="en-US" sz="25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dan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+mj-lt"/>
              </a:rPr>
              <a:t>manajemen</a:t>
            </a:r>
            <a:r>
              <a:rPr lang="en-US" sz="2500" b="1" dirty="0" smtClean="0">
                <a:solidFill>
                  <a:schemeClr val="tx2"/>
                </a:solidFill>
                <a:latin typeface="+mj-lt"/>
              </a:rPr>
              <a:t> professional</a:t>
            </a:r>
            <a:r>
              <a:rPr lang="en-US" sz="2500" dirty="0" smtClean="0">
                <a:latin typeface="+mj-lt"/>
              </a:rPr>
              <a:t> yang </a:t>
            </a:r>
            <a:r>
              <a:rPr lang="en-US" sz="2500" dirty="0" err="1" smtClean="0">
                <a:latin typeface="+mj-lt"/>
              </a:rPr>
              <a:t>berorientasi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pada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+mj-lt"/>
              </a:rPr>
              <a:t>mutu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dan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+mj-lt"/>
              </a:rPr>
              <a:t>keuntungan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menuju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+mj-lt"/>
              </a:rPr>
              <a:t>pentas</a:t>
            </a:r>
            <a:r>
              <a:rPr lang="en-US" sz="25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+mj-lt"/>
              </a:rPr>
              <a:t>sepakbola</a:t>
            </a:r>
            <a:r>
              <a:rPr lang="en-US" sz="25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+mj-lt"/>
              </a:rPr>
              <a:t>dunia</a:t>
            </a:r>
            <a:r>
              <a:rPr lang="en-US" sz="2500" b="1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sz="2500" dirty="0" smtClean="0">
              <a:solidFill>
                <a:schemeClr val="tx2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09690" y="795318"/>
            <a:ext cx="600079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Visi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PSSI 2020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642918"/>
            <a:ext cx="600079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Target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dan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Indikator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Pencapaian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1620250"/>
          <a:ext cx="8143932" cy="50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642918"/>
            <a:ext cx="600079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Misi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512" y="2326582"/>
            <a:ext cx="8866692" cy="1030980"/>
            <a:chOff x="179512" y="1826516"/>
            <a:chExt cx="8866692" cy="1030980"/>
          </a:xfrm>
        </p:grpSpPr>
        <p:sp>
          <p:nvSpPr>
            <p:cNvPr id="8" name="Oval 7"/>
            <p:cNvSpPr/>
            <p:nvPr/>
          </p:nvSpPr>
          <p:spPr>
            <a:xfrm>
              <a:off x="179512" y="1826516"/>
              <a:ext cx="1656000" cy="10309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b="1" dirty="0" err="1" smtClean="0"/>
                <a:t>Aspek</a:t>
              </a:r>
              <a:r>
                <a:rPr lang="en-US" sz="1400" b="1" dirty="0" smtClean="0"/>
                <a:t> Per</a:t>
              </a:r>
              <a:r>
                <a:rPr lang="id-ID" sz="1400" b="1" dirty="0" smtClean="0"/>
                <a:t>gaulan Internasional</a:t>
              </a:r>
              <a:endParaRPr lang="en-US" sz="1400" b="1" dirty="0" smtClean="0"/>
            </a:p>
            <a:p>
              <a:pPr algn="ctr"/>
              <a:endParaRPr lang="en-US" sz="1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789804" y="1826516"/>
              <a:ext cx="1656000" cy="10309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b="1" dirty="0" err="1" smtClean="0"/>
                <a:t>Aspek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Ekonomi</a:t>
              </a:r>
              <a:endParaRPr lang="en-US" sz="1400" b="1" dirty="0" smtClean="0"/>
            </a:p>
            <a:p>
              <a:pPr algn="ctr"/>
              <a:endParaRPr lang="en-US" sz="14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390204" y="1826516"/>
              <a:ext cx="1656000" cy="10309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err="1" smtClean="0"/>
                <a:t>Aspek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Sosial</a:t>
              </a:r>
              <a:endParaRPr lang="en-US" b="1" dirty="0" smtClean="0"/>
            </a:p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590004" y="1826516"/>
              <a:ext cx="1656000" cy="10309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b="1" dirty="0" err="1" smtClean="0"/>
                <a:t>Aspek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Budaya</a:t>
              </a:r>
              <a:r>
                <a:rPr lang="en-US" sz="1400" b="1" dirty="0" smtClean="0"/>
                <a:t> </a:t>
              </a:r>
            </a:p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979712" y="1826516"/>
              <a:ext cx="1656000" cy="10309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b="1" dirty="0" err="1" smtClean="0"/>
                <a:t>Aspek</a:t>
              </a:r>
              <a:r>
                <a:rPr lang="en-US" sz="1400" b="1" dirty="0" smtClean="0"/>
                <a:t> </a:t>
              </a:r>
              <a:r>
                <a:rPr lang="id-ID" sz="1400" b="1" dirty="0" smtClean="0"/>
                <a:t>Persatuan Bangsa</a:t>
              </a:r>
              <a:endParaRPr lang="en-US" sz="1400" b="1" dirty="0" smtClean="0"/>
            </a:p>
            <a:p>
              <a:pPr algn="ctr"/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642918"/>
            <a:ext cx="600079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Pola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Pikir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Strategis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Group 29"/>
          <p:cNvGrpSpPr/>
          <p:nvPr/>
        </p:nvGrpSpPr>
        <p:grpSpPr>
          <a:xfrm>
            <a:off x="642910" y="1643050"/>
            <a:ext cx="7920881" cy="4678661"/>
            <a:chOff x="611560" y="2038189"/>
            <a:chExt cx="7200800" cy="4230470"/>
          </a:xfrm>
        </p:grpSpPr>
        <p:sp>
          <p:nvSpPr>
            <p:cNvPr id="8" name="Rectangle 7"/>
            <p:cNvSpPr/>
            <p:nvPr/>
          </p:nvSpPr>
          <p:spPr>
            <a:xfrm>
              <a:off x="611560" y="2038189"/>
              <a:ext cx="7200800" cy="423047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560" y="4365104"/>
              <a:ext cx="7200800" cy="1797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624" y="2204864"/>
              <a:ext cx="20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KLUB PROFESIONAL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2204864"/>
              <a:ext cx="24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KOMPETISI HIGH LEVEL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37892" y="3645024"/>
              <a:ext cx="2783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TIM NASIONAL HIGH LEVEL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1007604" y="3537012"/>
              <a:ext cx="1656184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5544108" y="3537012"/>
              <a:ext cx="1656184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538488" y="2393900"/>
              <a:ext cx="1152128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6" name="Group 24"/>
            <p:cNvGrpSpPr/>
            <p:nvPr/>
          </p:nvGrpSpPr>
          <p:grpSpPr>
            <a:xfrm>
              <a:off x="2843808" y="2564904"/>
              <a:ext cx="2592288" cy="576064"/>
              <a:chOff x="2843808" y="2564904"/>
              <a:chExt cx="2592288" cy="57606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843808" y="3140968"/>
                <a:ext cx="259228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555776" y="2852936"/>
                <a:ext cx="57606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5148064" y="2852936"/>
                <a:ext cx="57606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292080" y="4581128"/>
              <a:ext cx="2262799" cy="1461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Gerakan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Ekonomi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Nasional</a:t>
              </a:r>
              <a:endParaRPr lang="en-US" sz="1400" b="1" dirty="0" smtClean="0">
                <a:solidFill>
                  <a:schemeClr val="bg1"/>
                </a:solidFill>
                <a:latin typeface="+mj-lt"/>
              </a:endParaRPr>
            </a:p>
            <a:p>
              <a:pPr marL="177800" indent="-177800">
                <a:buFont typeface="Arial" pitchFamily="34" charset="0"/>
                <a:buChar char="•"/>
              </a:pPr>
              <a:endParaRPr lang="en-US" sz="1400" b="1" dirty="0" smtClean="0">
                <a:solidFill>
                  <a:schemeClr val="bg1"/>
                </a:solidFill>
                <a:latin typeface="+mj-lt"/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Kultur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masyarakat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 Modern : </a:t>
              </a:r>
              <a:br>
                <a:rPr lang="en-US" sz="14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Kompetitif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sportif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, low </a:t>
              </a:r>
              <a:br>
                <a:rPr lang="en-US" sz="14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enforcement,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disiplin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39481" y="4653137"/>
              <a:ext cx="15547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Kebanggan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Nasional</a:t>
              </a:r>
              <a:endParaRPr lang="en-US" sz="14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Perkokoh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Persatuan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&amp;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Kesatuan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3608" y="4653137"/>
              <a:ext cx="16783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Lapangan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Kerja</a:t>
              </a:r>
              <a:endParaRPr lang="en-US" sz="1400" b="1" dirty="0" smtClean="0">
                <a:solidFill>
                  <a:schemeClr val="bg1"/>
                </a:solidFill>
                <a:latin typeface="+mj-lt"/>
              </a:endParaRPr>
            </a:p>
            <a:p>
              <a:pPr marL="177800" indent="-177800">
                <a:buFont typeface="Arial" pitchFamily="34" charset="0"/>
                <a:buChar char="•"/>
              </a:pPr>
              <a:endParaRPr lang="en-US" sz="1400" b="1" dirty="0" smtClean="0">
                <a:solidFill>
                  <a:schemeClr val="bg1"/>
                </a:solidFill>
                <a:latin typeface="+mj-lt"/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sz="1400" b="1" dirty="0" err="1" smtClean="0">
                  <a:solidFill>
                    <a:schemeClr val="bg1"/>
                  </a:solidFill>
                  <a:latin typeface="+mj-lt"/>
                </a:rPr>
                <a:t>Kebanggaan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 Daerah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971668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III.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IMPLEMENTASI 10 PROGRAM POKOK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grpSp>
        <p:nvGrpSpPr>
          <p:cNvPr id="2" name="Group 24"/>
          <p:cNvGrpSpPr/>
          <p:nvPr/>
        </p:nvGrpSpPr>
        <p:grpSpPr>
          <a:xfrm>
            <a:off x="342960" y="1571612"/>
            <a:ext cx="8405504" cy="5119845"/>
            <a:chOff x="-73848" y="928151"/>
            <a:chExt cx="8405504" cy="5638721"/>
          </a:xfrm>
        </p:grpSpPr>
        <p:sp>
          <p:nvSpPr>
            <p:cNvPr id="6" name="Rectangle 5"/>
            <p:cNvSpPr/>
            <p:nvPr/>
          </p:nvSpPr>
          <p:spPr>
            <a:xfrm>
              <a:off x="2093248" y="928151"/>
              <a:ext cx="4176464" cy="7200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PARADIGMA &amp; REFERENSI</a:t>
              </a:r>
            </a:p>
            <a:p>
              <a:pPr algn="ctr"/>
              <a:r>
                <a:rPr lang="en-US" dirty="0" smtClean="0"/>
                <a:t>PERKEMBANGAN SEPAKBOLA GLOBAL</a:t>
              </a:r>
              <a:endParaRPr lang="en-US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3230136" y="1731288"/>
              <a:ext cx="1800200" cy="64807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9712" y="2451367"/>
              <a:ext cx="4320480" cy="24482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65256" y="2636911"/>
              <a:ext cx="1224136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KEBIJAKAN &amp; STRATEGI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01560" y="2636911"/>
              <a:ext cx="1224136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10 PROGRAM POKOK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33408" y="2636911"/>
              <a:ext cx="1224136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STANDAR &amp; METODE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79712" y="4077071"/>
              <a:ext cx="432048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1720" y="4149079"/>
              <a:ext cx="1296144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VISI &amp; MISI PSSI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3245376" y="4941168"/>
              <a:ext cx="1800200" cy="64807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5769848" y="3356991"/>
              <a:ext cx="1800200" cy="64807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7704" y="5661248"/>
              <a:ext cx="4392488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POTENSI                               KENDALA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07704" y="6134824"/>
              <a:ext cx="4392488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LINGKUNGAN STRATEGIS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65592" y="4149080"/>
              <a:ext cx="1296144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STATUTA &amp; BLUEPRINT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0032" y="4149080"/>
              <a:ext cx="1368152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PILAR-PILAR STRATEGIS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35512" y="3773800"/>
              <a:ext cx="1296144" cy="10081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INDUSTRI SEPAKBOLA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35512" y="2621672"/>
              <a:ext cx="1296144" cy="10081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PENTAS DUNIA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rot="16200000">
              <a:off x="714048" y="3284984"/>
              <a:ext cx="1800200" cy="64807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73848" y="3140968"/>
              <a:ext cx="1296144" cy="10081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KONDISI SAAT INI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357290" y="642918"/>
            <a:ext cx="600079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Kerangka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Analisis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23528" y="908720"/>
          <a:ext cx="828092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29" descr="bg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ssi-selection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642754"/>
            <a:ext cx="5201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solidFill>
                  <a:srgbClr val="C00000"/>
                </a:solidFill>
                <a:latin typeface="+mj-lt"/>
              </a:rPr>
              <a:t>TAHAPAN </a:t>
            </a:r>
            <a:r>
              <a:rPr lang="en-US" sz="3000" b="1" u="sng" dirty="0" smtClean="0">
                <a:solidFill>
                  <a:srgbClr val="002060"/>
                </a:solidFill>
                <a:latin typeface="+mj-lt"/>
              </a:rPr>
              <a:t>PENCAPAIAN</a:t>
            </a:r>
            <a:r>
              <a:rPr lang="id-ID" sz="3000" b="1" u="sng" dirty="0" smtClean="0">
                <a:solidFill>
                  <a:srgbClr val="002060"/>
                </a:solidFill>
                <a:latin typeface="+mj-lt"/>
              </a:rPr>
              <a:t> TARGET</a:t>
            </a:r>
            <a:endParaRPr lang="en-US" sz="30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21297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Pemantapan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‘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bangunan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’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industri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sepakbola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</a:rPr>
              <a:t>International Standard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)  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556193"/>
            <a:ext cx="2848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b="1" dirty="0" err="1" smtClean="0">
                <a:solidFill>
                  <a:srgbClr val="C00000"/>
                </a:solidFill>
              </a:rPr>
              <a:t>Pencapaian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Prestasi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Tinggi</a:t>
            </a:r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72514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Penguatan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‘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pondasi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industri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sepakbola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modern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00063" y="730433"/>
            <a:ext cx="8143875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u="sng" dirty="0" smtClean="0">
                <a:latin typeface="+mj-lt"/>
              </a:rPr>
              <a:t>10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  <a:latin typeface="+mj-lt"/>
              </a:rPr>
              <a:t>Program </a:t>
            </a:r>
            <a:r>
              <a:rPr lang="en-US" sz="2800" b="1" u="sng" dirty="0" err="1" smtClean="0">
                <a:solidFill>
                  <a:srgbClr val="C00000"/>
                </a:solidFill>
                <a:latin typeface="+mj-lt"/>
              </a:rPr>
              <a:t>Utama</a:t>
            </a:r>
            <a:endParaRPr lang="id-ID" sz="2800" b="1" u="sng" dirty="0" smtClean="0">
              <a:solidFill>
                <a:srgbClr val="C00000"/>
              </a:solidFill>
              <a:latin typeface="+mj-lt"/>
            </a:endParaRPr>
          </a:p>
          <a:p>
            <a:pPr lvl="0"/>
            <a:endParaRPr lang="id-ID" sz="2800" b="1" u="sng" dirty="0" smtClean="0">
              <a:solidFill>
                <a:srgbClr val="002060"/>
              </a:solidFill>
              <a:latin typeface="+mj-lt"/>
            </a:endParaRP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Modernisasi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Organisasi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Modernisasi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Infrastruktur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Kompetisi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Profesional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Reformasi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Liga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Amatir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Peningkatan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mutu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youth development</a:t>
            </a: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Peningkatan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kualitas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Tim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Nasional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high-level</a:t>
            </a: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Manajemen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dan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SDM professional</a:t>
            </a: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Penerapan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iptek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Penegakan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hukum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dan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etika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47737" indent="-51435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Kemitraan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dengan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pemerintah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swasta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dan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masyarakat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/>
            <a:endParaRPr lang="en-US" sz="2800" b="1" u="sng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RUMAH-VI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530" y="1357298"/>
            <a:ext cx="7280870" cy="5357850"/>
          </a:xfrm>
          <a:prstGeom prst="rect">
            <a:avLst/>
          </a:prstGeom>
        </p:spPr>
      </p:pic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642754"/>
            <a:ext cx="4669548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+mj-lt"/>
              </a:rPr>
              <a:t>RUMAH SEPAKBOLA VISI 2020</a:t>
            </a:r>
            <a:endParaRPr lang="en-US" sz="2800" b="1" dirty="0">
              <a:solidFill>
                <a:srgbClr val="FF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00063" y="1103313"/>
            <a:ext cx="8143875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u="sng" dirty="0" smtClean="0">
                <a:latin typeface="+mj-lt"/>
              </a:rPr>
              <a:t>1. </a:t>
            </a:r>
            <a:r>
              <a:rPr lang="en-US" sz="2800" b="1" u="sng" dirty="0" err="1" smtClean="0">
                <a:solidFill>
                  <a:srgbClr val="C00000"/>
                </a:solidFill>
                <a:latin typeface="+mj-lt"/>
              </a:rPr>
              <a:t>Modernisasi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j-lt"/>
              </a:rPr>
              <a:t>Organisasi</a:t>
            </a:r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Pengesahan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Statuta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PSSI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oleh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FIFA</a:t>
            </a: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Pengesahan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Pedoman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Dasar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Pengprov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Penyusunan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Mekanisme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Tata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Kerja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Organisasi</a:t>
            </a:r>
            <a:endParaRPr lang="id-ID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Perubahan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Struktur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PSSI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berdasarkan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Statuta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yang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baru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Penye</a:t>
            </a: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mpurnaan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Kepengurusan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Pengprov</a:t>
            </a: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sesuai dengan Pedoman Dasar  baru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PO-PO PSSI</a:t>
            </a: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yang disesuaikan dengan Statuta PSSI, AFC &amp; FIFA :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PO Status &amp; Alih Status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;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PO Etika &amp; Fair Play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;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PO Tentang Kompetisi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;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PO Peraturan Umum Pertandingan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;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PO Agen Pemain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;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PO Kontrak Pemain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;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PO Kedudukan, Fungsi &amp; Wewenang BLI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;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PO Kedudukan, Fungsi &amp; Wewenang BLAI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;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PO Kode Disiplin</a:t>
            </a: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endParaRPr lang="id-ID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285852" y="1757354"/>
            <a:ext cx="71342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Prolog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Pendahuluan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Konsep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Dasar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Visi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2020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Implementasi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Analisis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SWOT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Proses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Pembentukan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Timnas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Penutup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175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Kesimpulan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175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Rekomendasi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57290" y="642918"/>
            <a:ext cx="600079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Sistematika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00063" y="692696"/>
            <a:ext cx="8143875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800" b="1" u="sng" dirty="0" err="1" smtClean="0">
                <a:solidFill>
                  <a:srgbClr val="C00000"/>
                </a:solidFill>
                <a:latin typeface="+mj-lt"/>
              </a:rPr>
              <a:t>Hierarki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j-lt"/>
              </a:rPr>
              <a:t>Peraturan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  <a:latin typeface="+mj-lt"/>
              </a:rPr>
              <a:t>PSSI</a:t>
            </a:r>
          </a:p>
          <a:p>
            <a:pPr lvl="0"/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Statuta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FIFA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Statuta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PSSI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Kongres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PSSI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Kongres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Tahunan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PSSI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Peraturan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Organisasi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PSSI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Peraturan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Lainnya</a:t>
            </a:r>
            <a:endParaRPr lang="en-US" sz="28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4067944" y="2045608"/>
            <a:ext cx="936104" cy="3816424"/>
            <a:chOff x="4067944" y="2492896"/>
            <a:chExt cx="936104" cy="3816424"/>
          </a:xfrm>
        </p:grpSpPr>
        <p:sp>
          <p:nvSpPr>
            <p:cNvPr id="5" name="Down Arrow 4"/>
            <p:cNvSpPr/>
            <p:nvPr/>
          </p:nvSpPr>
          <p:spPr>
            <a:xfrm>
              <a:off x="4067944" y="2492896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067944" y="3356992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067944" y="5085184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067944" y="4221088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4067944" y="5949280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00063" y="1103313"/>
            <a:ext cx="8143875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u="sng" dirty="0" err="1" smtClean="0">
                <a:solidFill>
                  <a:srgbClr val="C00000"/>
                </a:solidFill>
                <a:latin typeface="+mj-lt"/>
              </a:rPr>
              <a:t>Klub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j-lt"/>
              </a:rPr>
              <a:t>Profesional</a:t>
            </a:r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Standarisasi klub profesional (Club Licencing Assesment AFC)  yang meliputi :</a:t>
            </a:r>
          </a:p>
          <a:p>
            <a:pPr marL="714375" indent="-265113">
              <a:buFont typeface="Courier New" pitchFamily="49" charset="0"/>
              <a:buChar char="o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Berbadan hukum (PT)</a:t>
            </a:r>
          </a:p>
          <a:p>
            <a:pPr marL="714375" indent="-2651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Sporting (fokusnya </a:t>
            </a:r>
            <a:r>
              <a:rPr lang="id-ID" sz="2400" b="1" i="1" dirty="0" smtClean="0">
                <a:solidFill>
                  <a:srgbClr val="002060"/>
                </a:solidFill>
                <a:latin typeface="Calibri" pitchFamily="34" charset="0"/>
              </a:rPr>
              <a:t>youth development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714375" indent="-2651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Infrastuktur (stadion dan lapangan latihan)</a:t>
            </a:r>
          </a:p>
          <a:p>
            <a:pPr marL="714375" indent="-2651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Manajemen profesional (administrasi dan tenaga profesional)</a:t>
            </a:r>
          </a:p>
          <a:p>
            <a:pPr marL="714375" indent="-2651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Finansial (kemandirian keuangan)</a:t>
            </a: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endParaRPr lang="id-ID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5" descr="thapan lisan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596" y="1556792"/>
            <a:ext cx="88519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00063" y="1103313"/>
            <a:ext cx="8143875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u="sng" dirty="0" smtClean="0">
                <a:latin typeface="+mj-lt"/>
              </a:rPr>
              <a:t>2. </a:t>
            </a:r>
            <a:r>
              <a:rPr lang="en-US" sz="2800" b="1" u="sng" dirty="0" err="1" smtClean="0">
                <a:solidFill>
                  <a:srgbClr val="C00000"/>
                </a:solidFill>
                <a:latin typeface="+mj-lt"/>
              </a:rPr>
              <a:t>Klub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j-lt"/>
              </a:rPr>
              <a:t>Profesional</a:t>
            </a:r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endParaRPr lang="id-ID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endParaRPr lang="id-ID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sses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50" y="836712"/>
            <a:ext cx="7649542" cy="5760937"/>
          </a:xfrm>
          <a:prstGeom prst="rect">
            <a:avLst/>
          </a:prstGeom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bar--au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6339961" cy="5882323"/>
          </a:xfrm>
          <a:prstGeom prst="rect">
            <a:avLst/>
          </a:prstGeom>
        </p:spPr>
      </p:pic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67544" y="692696"/>
            <a:ext cx="814387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u="sng" dirty="0" err="1" smtClean="0">
                <a:solidFill>
                  <a:srgbClr val="C00000"/>
                </a:solidFill>
                <a:latin typeface="+mj-lt"/>
              </a:rPr>
              <a:t>Liga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j-lt"/>
              </a:rPr>
              <a:t>Profesional</a:t>
            </a:r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endParaRPr lang="id-ID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5" name="Picture 4" descr="3 tur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484784"/>
            <a:ext cx="6128970" cy="537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1844824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Tiga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Turbo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Penggerak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Liga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Pro</a:t>
            </a:r>
            <a:r>
              <a:rPr lang="id-ID" sz="2500" b="1" dirty="0" smtClean="0">
                <a:solidFill>
                  <a:srgbClr val="002060"/>
                </a:solidFill>
                <a:latin typeface="+mj-lt"/>
              </a:rPr>
              <a:t>fe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sional</a:t>
            </a:r>
            <a:endParaRPr lang="en-US" sz="25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300192" y="2492896"/>
            <a:ext cx="1584176" cy="1800200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0" name="Picture 9" descr="org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44624"/>
            <a:ext cx="214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Organigram</a:t>
            </a:r>
            <a:endParaRPr lang="en-US" b="1" dirty="0" smtClean="0">
              <a:latin typeface="+mj-lt"/>
            </a:endParaRPr>
          </a:p>
          <a:p>
            <a:r>
              <a:rPr lang="en-US" b="1" dirty="0" err="1" smtClean="0">
                <a:latin typeface="+mj-lt"/>
              </a:rPr>
              <a:t>Liga</a:t>
            </a:r>
            <a:r>
              <a:rPr lang="en-US" b="1" dirty="0" smtClean="0">
                <a:latin typeface="+mj-lt"/>
              </a:rPr>
              <a:t> Super Indonesia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00063" y="1103313"/>
            <a:ext cx="8143875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u="sng" dirty="0" err="1" smtClean="0">
                <a:solidFill>
                  <a:srgbClr val="C00000"/>
                </a:solidFill>
                <a:latin typeface="+mj-lt"/>
              </a:rPr>
              <a:t>Klub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j-lt"/>
              </a:rPr>
              <a:t>Amatir</a:t>
            </a:r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Standardisasi klub amatir :</a:t>
            </a: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	- Struktur manajemen klub</a:t>
            </a: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	- Administrasi</a:t>
            </a: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	- Manajemen tim </a:t>
            </a: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	- Infrastruktur (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ekretariat,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tadion,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L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apangan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L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atihan)</a:t>
            </a: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	- Keuangan (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ponsorship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Komersial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endParaRPr lang="id-ID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5536" y="836712"/>
            <a:ext cx="86439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 smtClean="0">
                <a:solidFill>
                  <a:srgbClr val="C00000"/>
                </a:solidFill>
                <a:latin typeface="+mj-lt"/>
              </a:rPr>
              <a:t>Liga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j-lt"/>
              </a:rPr>
              <a:t>Amatir</a:t>
            </a:r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Reformasi klub amatir secara struktural :</a:t>
            </a: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	- klub Divisi III memakai pemain U-21</a:t>
            </a: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	- klub Divisi II memakai pemain U-23</a:t>
            </a:r>
          </a:p>
          <a:p>
            <a:pPr marL="62865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	- klub Divisi I memakai pemain usia bebas (semi profesional)</a:t>
            </a: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endParaRPr lang="id-ID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5" name="Picture 4" descr="liga-amat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187930"/>
            <a:ext cx="3744416" cy="333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596295"/>
            <a:ext cx="1675170" cy="30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TAHAP PEMBINAAN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4608" y="4608291"/>
            <a:ext cx="2558758" cy="903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1"/>
                </a:solidFill>
              </a:rPr>
              <a:t>  TIM NASIONAL U - 14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1"/>
                </a:solidFill>
              </a:rPr>
              <a:t>  TIM NASIONAL U - 16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1"/>
                </a:solidFill>
              </a:rPr>
              <a:t>  TIM NASIONAL U - 19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0230" y="1596295"/>
            <a:ext cx="1675170" cy="301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READY TO GO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40230" y="2048094"/>
            <a:ext cx="1675170" cy="21083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PASAR BEBAS :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KLUB LN, ISL, DU, D1, D2, D3</a:t>
            </a:r>
          </a:p>
        </p:txBody>
      </p:sp>
      <p:sp>
        <p:nvSpPr>
          <p:cNvPr id="27" name="Bent-Up Arrow 26"/>
          <p:cNvSpPr/>
          <p:nvPr/>
        </p:nvSpPr>
        <p:spPr>
          <a:xfrm>
            <a:off x="7087942" y="4307091"/>
            <a:ext cx="989873" cy="90359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hevron 28"/>
          <p:cNvSpPr/>
          <p:nvPr/>
        </p:nvSpPr>
        <p:spPr>
          <a:xfrm>
            <a:off x="2290866" y="2725793"/>
            <a:ext cx="304576" cy="3012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3813747" y="2725793"/>
            <a:ext cx="304576" cy="3012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5336629" y="2725793"/>
            <a:ext cx="304576" cy="3012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6859510" y="2725793"/>
            <a:ext cx="304576" cy="3012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651332" y="4005892"/>
            <a:ext cx="304576" cy="527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9552" y="2048094"/>
            <a:ext cx="1675170" cy="21083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DANONE       YAMAHA CUP       SKF CUP         MEDCO             MUPC                 PIALA MENPORA   LPI                         LIGA REMAJA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KOMPETISI U15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KOMPETISI U17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71586" y="1596295"/>
            <a:ext cx="4111780" cy="301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TAHAP PENGEMBANGAN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9552" y="1255592"/>
            <a:ext cx="8375848" cy="30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u="sng" dirty="0" smtClean="0">
                <a:solidFill>
                  <a:srgbClr val="FFFF00"/>
                </a:solidFill>
              </a:rPr>
              <a:t>ALUR </a:t>
            </a:r>
            <a:r>
              <a:rPr lang="en-US" sz="1600" b="1" u="sng" dirty="0">
                <a:solidFill>
                  <a:srgbClr val="FFFF00"/>
                </a:solidFill>
              </a:rPr>
              <a:t>PEMBINAAN &amp; PENGEMBANGAN USIA MUDA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71586" y="2048094"/>
            <a:ext cx="1066017" cy="1882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SENTRA REGIONAL &amp;/ PPLP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94467" y="2048094"/>
            <a:ext cx="1066017" cy="1882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SENTRA NASIONAL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17349" y="2048094"/>
            <a:ext cx="1066017" cy="1882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SENTRA LUAR NEGERI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9552" y="4608291"/>
            <a:ext cx="1675170" cy="30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STANDARISASI PELAKU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9552" y="5060090"/>
            <a:ext cx="1675170" cy="30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STANDARISASI PERATURAN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9552" y="5511890"/>
            <a:ext cx="1675170" cy="30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STANDARISASI FASILITAS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39552" y="5963689"/>
            <a:ext cx="1675170" cy="30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PEMANDUAN BAKAT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9552" y="6415488"/>
            <a:ext cx="1675170" cy="30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BEST OF THE BEST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1148705" y="4231791"/>
            <a:ext cx="317267" cy="376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6021925" y="4005892"/>
            <a:ext cx="304576" cy="527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29" descr="b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pssi-selection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8" name="Rectangle 47"/>
          <p:cNvSpPr/>
          <p:nvPr/>
        </p:nvSpPr>
        <p:spPr>
          <a:xfrm>
            <a:off x="2987824" y="548680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 smtClean="0">
                <a:solidFill>
                  <a:srgbClr val="C00000"/>
                </a:solidFill>
              </a:rPr>
              <a:t>Youth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rgbClr val="002060"/>
                </a:solidFill>
              </a:rPr>
              <a:t>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3214686"/>
            <a:ext cx="6000792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PROLOG/KATA PENGANTAR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16764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TAHAP PEMBINAAN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304800"/>
            <a:ext cx="41148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TAHAP PENGEMBANGAN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304800"/>
            <a:ext cx="16764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READY TO GO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762000"/>
            <a:ext cx="10668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SENTRA REGIONAL &amp;/ PPLP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762000"/>
            <a:ext cx="10668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SENTRA NASIONAL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762000"/>
            <a:ext cx="10668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SENTRA LUAR NEGERI</a:t>
            </a:r>
          </a:p>
        </p:txBody>
      </p:sp>
      <p:sp>
        <p:nvSpPr>
          <p:cNvPr id="11" name="Chevron 10"/>
          <p:cNvSpPr/>
          <p:nvPr/>
        </p:nvSpPr>
        <p:spPr>
          <a:xfrm>
            <a:off x="2286000" y="1447800"/>
            <a:ext cx="304800" cy="3048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810000" y="1447800"/>
            <a:ext cx="304800" cy="3048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334000" y="1447800"/>
            <a:ext cx="304800" cy="3048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858000" y="1447800"/>
            <a:ext cx="304800" cy="3048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648200" y="2286000"/>
            <a:ext cx="254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14800" y="2667000"/>
            <a:ext cx="25606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1"/>
                </a:solidFill>
              </a:rPr>
              <a:t>  TIM NASIONAL U - 14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1"/>
                </a:solidFill>
              </a:rPr>
              <a:t>  TIM NASIONAL U - 16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1"/>
                </a:solidFill>
              </a:rPr>
              <a:t>  TIM NASIONAL U - 19</a:t>
            </a:r>
          </a:p>
        </p:txBody>
      </p:sp>
      <p:sp>
        <p:nvSpPr>
          <p:cNvPr id="19" name="Bent-Up Arrow 18"/>
          <p:cNvSpPr/>
          <p:nvPr/>
        </p:nvSpPr>
        <p:spPr>
          <a:xfrm>
            <a:off x="6858000" y="2971800"/>
            <a:ext cx="914400" cy="5334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070600" y="2286000"/>
            <a:ext cx="254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75275" y="3886200"/>
            <a:ext cx="2473325" cy="2286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SENTRA SEPAKBOLA NASIONAL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67400" y="4191000"/>
            <a:ext cx="1524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ACADEMY DIRECTOR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191000" y="4799013"/>
            <a:ext cx="472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000" y="51054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/>
              <a:t>U - 13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/>
              <a:t>SPECIALIST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96000" y="5105400"/>
            <a:ext cx="6858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SCOUTER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58000" y="51054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EDUCATOR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96200" y="51054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RESEARCH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34400" y="5105400"/>
            <a:ext cx="6096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ADMIN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57800" y="5791200"/>
            <a:ext cx="9906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GOALKEEPER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57800" y="6019800"/>
            <a:ext cx="9906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PHYSICAL.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257800" y="6248400"/>
            <a:ext cx="9906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NUTRITIONIST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257800" y="6477000"/>
            <a:ext cx="9906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MEDICAL</a:t>
            </a:r>
            <a:r>
              <a:rPr lang="en-US" sz="1200" dirty="0"/>
              <a:t> </a:t>
            </a:r>
            <a:r>
              <a:rPr lang="en-US" sz="1000" dirty="0"/>
              <a:t>DOC.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58000" y="5791200"/>
            <a:ext cx="10668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FOR COACHES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58000" y="6019800"/>
            <a:ext cx="10668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FORMAL EDU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96000" y="5486400"/>
            <a:ext cx="914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CURRICULUM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74675" y="3886200"/>
            <a:ext cx="2473325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SENTRA SEPAKBOLA REGIONAL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90600" y="4191000"/>
            <a:ext cx="15240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HEAD COACH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72000" y="54864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/>
              <a:t>U - 15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572000" y="59436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/>
              <a:t>U - 17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3543301" y="5448300"/>
            <a:ext cx="1293812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09600" y="5105400"/>
            <a:ext cx="533400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/>
              <a:t>U - 13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09600" y="5486400"/>
            <a:ext cx="533400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/>
              <a:t>U - 15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09600" y="5943600"/>
            <a:ext cx="533400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/>
              <a:t>U - 17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295400" y="5105400"/>
            <a:ext cx="762000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/>
              <a:t>SPECIALIST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133600" y="5105400"/>
            <a:ext cx="762000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EDUCATOR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971800" y="5105400"/>
            <a:ext cx="609600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ADMIN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228600" y="4799013"/>
            <a:ext cx="30480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-417512" y="5448300"/>
            <a:ext cx="1293812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295400" y="5791200"/>
            <a:ext cx="990600" cy="228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GOALKEEPER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295400" y="6019800"/>
            <a:ext cx="990600" cy="228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PHYSICAL.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295400" y="6248400"/>
            <a:ext cx="990600" cy="228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NUTRITIONIST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295400" y="6477000"/>
            <a:ext cx="990600" cy="228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MEDICAL</a:t>
            </a:r>
            <a:r>
              <a:rPr lang="en-US" sz="1200" dirty="0"/>
              <a:t> </a:t>
            </a:r>
            <a:r>
              <a:rPr lang="en-US" sz="1000" dirty="0"/>
              <a:t>DOC.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828800" y="5486400"/>
            <a:ext cx="914400" cy="228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CURRICULUM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438400" y="5791200"/>
            <a:ext cx="1066800" cy="228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FORMAL EDU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rot="5400000">
            <a:off x="6361113" y="4608513"/>
            <a:ext cx="3825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1560513" y="4610100"/>
            <a:ext cx="3825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5484813" y="4951413"/>
            <a:ext cx="3063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6246813" y="4953000"/>
            <a:ext cx="3063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>
            <a:off x="7085013" y="4953000"/>
            <a:ext cx="3063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7923213" y="4953000"/>
            <a:ext cx="3063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8761413" y="4953000"/>
            <a:ext cx="3063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191000" y="5256213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4191000" y="5637213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191000" y="6094413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228600" y="5256213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>
            <a:off x="1522413" y="4953000"/>
            <a:ext cx="3063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228600" y="5637213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28600" y="6094413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2360613" y="4953000"/>
            <a:ext cx="3063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3122613" y="4953000"/>
            <a:ext cx="3063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9" name="Left Arrow 118"/>
          <p:cNvSpPr/>
          <p:nvPr/>
        </p:nvSpPr>
        <p:spPr>
          <a:xfrm>
            <a:off x="3200400" y="3886200"/>
            <a:ext cx="990600" cy="30480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ight Arrow 120"/>
          <p:cNvSpPr/>
          <p:nvPr/>
        </p:nvSpPr>
        <p:spPr>
          <a:xfrm>
            <a:off x="4343400" y="3886200"/>
            <a:ext cx="838200" cy="3048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Flowchart: Process 121"/>
          <p:cNvSpPr/>
          <p:nvPr/>
        </p:nvSpPr>
        <p:spPr>
          <a:xfrm rot="5400000">
            <a:off x="4005263" y="3776662"/>
            <a:ext cx="495300" cy="1809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3400" y="762000"/>
            <a:ext cx="1676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DANONE       YAMAHA CUP       SKF CUP         MEDCO             MUPC                 PIALA MENPORA   LPI                         LIGA REMAJA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KOMPETISI U15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KOMPETISI U17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239000" y="762000"/>
            <a:ext cx="1676400" cy="2133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PASAR BEBAS :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KLUB LN, ISL, DU, D1, D2, D3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67544" y="548680"/>
            <a:ext cx="81438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u="sng" dirty="0" err="1" smtClean="0">
                <a:solidFill>
                  <a:srgbClr val="C00000"/>
                </a:solidFill>
                <a:latin typeface="+mj-lt"/>
              </a:rPr>
              <a:t>Sumber</a:t>
            </a:r>
            <a:r>
              <a:rPr lang="en-US" sz="24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+mj-lt"/>
              </a:rPr>
              <a:t>Daya</a:t>
            </a:r>
            <a:r>
              <a:rPr lang="en-US" sz="24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+mj-lt"/>
              </a:rPr>
              <a:t>Manusia</a:t>
            </a:r>
            <a:r>
              <a:rPr lang="en-US" sz="24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+mj-lt"/>
              </a:rPr>
              <a:t>Profesional</a:t>
            </a:r>
            <a:endParaRPr lang="id-ID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endParaRPr lang="en-US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94532"/>
            <a:ext cx="2705100" cy="52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96752"/>
            <a:ext cx="532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078289"/>
            <a:ext cx="4392488" cy="266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0932" y="1052736"/>
            <a:ext cx="2384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latin typeface="+mj-lt"/>
              </a:rPr>
              <a:t>Tenaga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Profesional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794861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836712"/>
            <a:ext cx="3022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latin typeface="+mj-lt"/>
              </a:rPr>
              <a:t>Tenaga</a:t>
            </a:r>
            <a:r>
              <a:rPr lang="en-US" sz="2200" b="1" dirty="0" smtClean="0">
                <a:latin typeface="+mj-lt"/>
              </a:rPr>
              <a:t> Semi </a:t>
            </a:r>
            <a:r>
              <a:rPr lang="en-US" sz="2200" b="1" dirty="0" err="1" smtClean="0">
                <a:latin typeface="+mj-lt"/>
              </a:rPr>
              <a:t>Profesional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268760"/>
            <a:ext cx="5616624" cy="462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00063" y="1103313"/>
            <a:ext cx="8143875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defRPr/>
            </a:pPr>
            <a:r>
              <a:rPr lang="en-US" sz="2400" b="1" dirty="0" err="1" smtClean="0">
                <a:latin typeface="Calibri" pitchFamily="34" charset="0"/>
              </a:rPr>
              <a:t>Perwasitan</a:t>
            </a:r>
            <a:endParaRPr lang="en-US" sz="2400" b="1" dirty="0" smtClean="0">
              <a:latin typeface="Calibri" pitchFamily="34" charset="0"/>
            </a:endParaRPr>
          </a:p>
          <a:p>
            <a:pPr marL="273050" indent="-273050">
              <a:buFont typeface="Wingdings" pitchFamily="2" charset="2"/>
              <a:buChar char="§"/>
              <a:defRPr/>
            </a:pPr>
            <a:r>
              <a:rPr lang="id-ID" sz="2200" b="1" dirty="0" smtClean="0">
                <a:solidFill>
                  <a:srgbClr val="C00000"/>
                </a:solidFill>
                <a:latin typeface="Calibri" pitchFamily="34" charset="0"/>
              </a:rPr>
              <a:t>Jumlah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Calibri" pitchFamily="34" charset="0"/>
              </a:rPr>
              <a:t>Wasit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Indonesia</a:t>
            </a:r>
            <a:endParaRPr lang="en-US" sz="2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Wasit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C-I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Nasional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       	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: 1.145 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Wasit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Futsal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Pengprov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    	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:    100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Wasit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FIFA                      	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:   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   5 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Asisten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Wasit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FIFA        	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:    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  7 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Wasit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Futsal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FIFA            	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:     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 4 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id-ID" sz="2200" b="1" dirty="0" smtClean="0">
                <a:solidFill>
                  <a:srgbClr val="C00000"/>
                </a:solidFill>
                <a:latin typeface="Calibri" pitchFamily="34" charset="0"/>
              </a:rPr>
              <a:t>Jumlah </a:t>
            </a:r>
            <a:r>
              <a:rPr lang="en-US" sz="2200" b="1" dirty="0" err="1" smtClean="0">
                <a:solidFill>
                  <a:srgbClr val="C0000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Calibri" pitchFamily="34" charset="0"/>
              </a:rPr>
              <a:t>Wasit</a:t>
            </a:r>
            <a:endParaRPr lang="id-ID" sz="22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Wasit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Nasional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            	:   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  5 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Pengawas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Pertandingan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	:     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1 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Fitness Test                    	:     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1 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Wasit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Pengprov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           	:   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60 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Pengawas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Pertandingan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Nasional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 	:  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484 	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endParaRPr lang="id-ID" sz="2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500063" y="1103313"/>
            <a:ext cx="8143875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defRPr/>
            </a:pPr>
            <a:r>
              <a:rPr lang="en-US" sz="2400" b="1" dirty="0" err="1" smtClean="0">
                <a:latin typeface="Calibri" pitchFamily="34" charset="0"/>
              </a:rPr>
              <a:t>Kepelatihan</a:t>
            </a:r>
            <a:endParaRPr lang="en-US" sz="2400" b="1" dirty="0" smtClean="0">
              <a:latin typeface="Calibri" pitchFamily="34" charset="0"/>
            </a:endParaRPr>
          </a:p>
          <a:p>
            <a:pPr marL="273050" indent="-273050">
              <a:buFont typeface="Wingdings" pitchFamily="2" charset="2"/>
              <a:buChar char="§"/>
              <a:defRPr/>
            </a:pPr>
            <a:r>
              <a:rPr lang="id-ID" sz="2200" b="1" dirty="0" smtClean="0">
                <a:solidFill>
                  <a:srgbClr val="C00000"/>
                </a:solidFill>
                <a:latin typeface="Calibri" pitchFamily="34" charset="0"/>
              </a:rPr>
              <a:t>Jumlah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Calibri" pitchFamily="34" charset="0"/>
              </a:rPr>
              <a:t>Pelatih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Calibri" pitchFamily="34" charset="0"/>
              </a:rPr>
              <a:t>Periode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2003-2010</a:t>
            </a:r>
            <a:endParaRPr lang="en-US" sz="2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D		: 	 3000</a:t>
            </a: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C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Nasional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	:	1.618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B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Nasional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	:	    328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C AFC	:	      12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B AFC	:	        6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A AFC	:	      79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id-ID" sz="22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id-ID" sz="2200" b="1" dirty="0" smtClean="0">
                <a:solidFill>
                  <a:srgbClr val="C00000"/>
                </a:solidFill>
                <a:latin typeface="Calibri" pitchFamily="34" charset="0"/>
              </a:rPr>
              <a:t>Jumlah </a:t>
            </a:r>
            <a:r>
              <a:rPr lang="en-US" sz="2200" b="1" dirty="0" err="1" smtClean="0">
                <a:solidFill>
                  <a:srgbClr val="C0000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P</a:t>
            </a:r>
            <a:r>
              <a:rPr lang="id-ID" sz="2200" b="1" dirty="0" smtClean="0">
                <a:solidFill>
                  <a:srgbClr val="C00000"/>
                </a:solidFill>
                <a:latin typeface="Calibri" pitchFamily="34" charset="0"/>
              </a:rPr>
              <a:t>elatih</a:t>
            </a: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Goal keeper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AFC 	:   2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C AFC			:   2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D			: 38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C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Nasional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	:   6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B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Nasional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	:   3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en-US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793750" indent="-344488" algn="just"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Instruktur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lisensi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 A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Nasional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	:   2 </a:t>
            </a:r>
            <a:r>
              <a:rPr lang="en-US" sz="2200" b="1" dirty="0" err="1" smtClean="0">
                <a:solidFill>
                  <a:srgbClr val="002060"/>
                </a:solidFill>
                <a:latin typeface="Calibri" pitchFamily="34" charset="0"/>
              </a:rPr>
              <a:t>orang</a:t>
            </a:r>
            <a:endParaRPr lang="id-ID" sz="2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 algn="just">
              <a:buFontTx/>
              <a:buAutoNum type="arabicPeriod" startAt="2"/>
              <a:defRPr/>
            </a:pPr>
            <a:endParaRPr lang="id-ID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347663" indent="-347663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endParaRPr lang="id-ID" sz="2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1380832"/>
            <a:ext cx="814387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5475" indent="-273050">
              <a:buFont typeface="Wingdings" pitchFamily="2" charset="2"/>
              <a:buChar char="§"/>
            </a:pP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Menetapkan standar  pelatih sesuai dengan standar AFC &amp; FIFA  sebagai berikut :</a:t>
            </a:r>
          </a:p>
          <a:p>
            <a:endParaRPr lang="id-ID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898525" indent="-273050"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A-Licence untuk klub Liga Super dan Divisi Utama.</a:t>
            </a:r>
          </a:p>
          <a:p>
            <a:pPr marL="898525" indent="-273050"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B-Licence untuk Divisi Satu.</a:t>
            </a:r>
          </a:p>
          <a:p>
            <a:pPr marL="898525" indent="-273050"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C-Licence untuk Divisi Dua dan Tiga.</a:t>
            </a:r>
          </a:p>
          <a:p>
            <a:pPr marL="898525" indent="-273050"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Youth Licence untuk tim yunior : PPLP, Sekolah Sepakbola, Akademi Sepakbola, dan tim sekolah peserta Liga Pendidikan Indonesia.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5537" y="62068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3000" b="1" u="sng" dirty="0" smtClean="0">
                <a:solidFill>
                  <a:srgbClr val="C00000"/>
                </a:solidFill>
                <a:latin typeface="+mj-lt"/>
              </a:rPr>
              <a:t>Penerapan</a:t>
            </a:r>
            <a:r>
              <a:rPr lang="en-US" sz="30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000" b="1" u="sng" dirty="0" err="1" smtClean="0">
                <a:solidFill>
                  <a:srgbClr val="002060"/>
                </a:solidFill>
                <a:latin typeface="+mj-lt"/>
              </a:rPr>
              <a:t>Iptek</a:t>
            </a:r>
            <a:endParaRPr lang="id-ID" sz="3000" b="1" u="sng" dirty="0" smtClean="0">
              <a:solidFill>
                <a:srgbClr val="002060"/>
              </a:solidFill>
              <a:latin typeface="+mj-lt"/>
            </a:endParaRPr>
          </a:p>
          <a:p>
            <a:pPr lvl="0"/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568325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S</a:t>
            </a:r>
            <a:r>
              <a:rPr lang="id-ID" sz="3000" b="1" dirty="0" smtClean="0">
                <a:solidFill>
                  <a:srgbClr val="002060"/>
                </a:solidFill>
                <a:latin typeface="+mj-lt"/>
              </a:rPr>
              <a:t>port Science</a:t>
            </a:r>
          </a:p>
          <a:p>
            <a:pPr marL="568325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d-ID" sz="3000" b="1" dirty="0" smtClean="0">
                <a:solidFill>
                  <a:srgbClr val="002060"/>
                </a:solidFill>
                <a:latin typeface="+mj-lt"/>
              </a:rPr>
              <a:t>Database Management System</a:t>
            </a:r>
          </a:p>
          <a:p>
            <a:pPr marL="568325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d-ID" sz="3000" b="1" dirty="0" smtClean="0">
                <a:solidFill>
                  <a:srgbClr val="002060"/>
                </a:solidFill>
                <a:latin typeface="+mj-lt"/>
              </a:rPr>
              <a:t>Research </a:t>
            </a:r>
          </a:p>
          <a:p>
            <a:pPr marL="568325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d-ID" sz="3000" b="1" dirty="0" smtClean="0">
                <a:solidFill>
                  <a:srgbClr val="002060"/>
                </a:solidFill>
                <a:latin typeface="+mj-lt"/>
              </a:rPr>
              <a:t>Decision Support System</a:t>
            </a:r>
          </a:p>
          <a:p>
            <a:pPr lvl="0"/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cs typeface="+mn-cs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95537" y="620688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 smtClean="0">
                <a:solidFill>
                  <a:srgbClr val="C00000"/>
                </a:solidFill>
                <a:latin typeface="+mj-lt"/>
              </a:rPr>
              <a:t>Penegakan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j-lt"/>
              </a:rPr>
              <a:t>Hukum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  <a:latin typeface="+mj-lt"/>
              </a:rPr>
              <a:t>&amp;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+mj-lt"/>
              </a:rPr>
              <a:t>Etika</a:t>
            </a:r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cs typeface="+mn-cs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00063" y="692696"/>
            <a:ext cx="8143875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lvl="0"/>
            <a:r>
              <a:rPr lang="en-US" sz="2200" b="1" dirty="0" err="1" smtClean="0">
                <a:latin typeface="+mj-lt"/>
              </a:rPr>
              <a:t>Aspek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Etika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dan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Disiplin</a:t>
            </a:r>
            <a:endParaRPr lang="en-US" sz="2200" b="1" dirty="0" smtClean="0">
              <a:latin typeface="+mj-lt"/>
            </a:endParaRPr>
          </a:p>
          <a:p>
            <a:pPr lvl="0" algn="ctr"/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FIFA : Code of Conduct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FIFA : Laws of the Game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Panca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Harapan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PSSI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Kode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Disiplin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PSSI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Peraturan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Komisi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Banding PSSI</a:t>
            </a: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Peraturan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Komite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Fair Play PSSI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67944" y="2045608"/>
            <a:ext cx="936104" cy="3816424"/>
            <a:chOff x="4067944" y="2492896"/>
            <a:chExt cx="936104" cy="3816424"/>
          </a:xfrm>
        </p:grpSpPr>
        <p:sp>
          <p:nvSpPr>
            <p:cNvPr id="7" name="Down Arrow 6"/>
            <p:cNvSpPr/>
            <p:nvPr/>
          </p:nvSpPr>
          <p:spPr>
            <a:xfrm>
              <a:off x="4067944" y="2492896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067944" y="3356992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4067944" y="5085184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067944" y="4221088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067944" y="5949280"/>
              <a:ext cx="93610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endParaRPr lang="en-US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67544" y="548680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800" b="1" u="sng" dirty="0" smtClean="0">
                <a:solidFill>
                  <a:srgbClr val="C00000"/>
                </a:solidFill>
                <a:latin typeface="+mj-lt"/>
              </a:rPr>
              <a:t>Mekanisme</a:t>
            </a:r>
            <a:r>
              <a:rPr lang="en-US" sz="28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d-ID" sz="2800" b="1" u="sng" dirty="0" smtClean="0">
                <a:solidFill>
                  <a:srgbClr val="002060"/>
                </a:solidFill>
                <a:latin typeface="+mj-lt"/>
              </a:rPr>
              <a:t>Sidang Komdis</a:t>
            </a:r>
            <a:endParaRPr lang="en-US" sz="2800" b="1" u="sng" dirty="0" smtClean="0">
              <a:solidFill>
                <a:srgbClr val="002060"/>
              </a:solidFill>
              <a:latin typeface="+mj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cs typeface="+mn-cs"/>
            </a:endParaRPr>
          </a:p>
        </p:txBody>
      </p:sp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grpSp>
        <p:nvGrpSpPr>
          <p:cNvPr id="39" name="Group 38"/>
          <p:cNvGrpSpPr/>
          <p:nvPr/>
        </p:nvGrpSpPr>
        <p:grpSpPr>
          <a:xfrm>
            <a:off x="755576" y="1124744"/>
            <a:ext cx="7911117" cy="5492080"/>
            <a:chOff x="1294547" y="1124744"/>
            <a:chExt cx="7911117" cy="5492080"/>
          </a:xfrm>
        </p:grpSpPr>
        <p:sp>
          <p:nvSpPr>
            <p:cNvPr id="13" name="Rounded Rectangle 12"/>
            <p:cNvSpPr/>
            <p:nvPr/>
          </p:nvSpPr>
          <p:spPr>
            <a:xfrm>
              <a:off x="2446675" y="5229200"/>
              <a:ext cx="1366466" cy="118556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7030A0"/>
                  </a:solidFill>
                </a:rPr>
                <a:t>BUKTI LAIN :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1300" b="1" dirty="0" smtClean="0">
                  <a:solidFill>
                    <a:srgbClr val="7030A0"/>
                  </a:solidFill>
                </a:rPr>
                <a:t>AUDIO V</a:t>
              </a:r>
              <a:r>
                <a:rPr lang="id-ID" sz="1300" b="1" dirty="0" smtClean="0">
                  <a:solidFill>
                    <a:srgbClr val="7030A0"/>
                  </a:solidFill>
                </a:rPr>
                <a:t>I</a:t>
              </a:r>
              <a:r>
                <a:rPr lang="en-US" sz="1300" b="1" dirty="0" smtClean="0">
                  <a:solidFill>
                    <a:srgbClr val="7030A0"/>
                  </a:solidFill>
                </a:rPr>
                <a:t>SUAL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300" b="1" dirty="0">
                  <a:solidFill>
                    <a:srgbClr val="7030A0"/>
                  </a:solidFill>
                </a:rPr>
                <a:t> </a:t>
              </a:r>
              <a:r>
                <a:rPr lang="en-US" sz="1300" b="1" dirty="0" smtClean="0">
                  <a:solidFill>
                    <a:srgbClr val="7030A0"/>
                  </a:solidFill>
                </a:rPr>
                <a:t>MEDIA MASSA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294547" y="2123304"/>
              <a:ext cx="934950" cy="4279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BLI</a:t>
              </a:r>
              <a:endParaRPr lang="en-US" sz="16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94547" y="2979213"/>
              <a:ext cx="934950" cy="4279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BLAI</a:t>
              </a:r>
              <a:endParaRPr lang="en-US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94547" y="4049098"/>
              <a:ext cx="934950" cy="4279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BTN</a:t>
              </a:r>
              <a:endParaRPr lang="en-US" sz="16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94547" y="5118984"/>
              <a:ext cx="934950" cy="4279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SUMBER LAIN</a:t>
              </a:r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02832" y="3407167"/>
              <a:ext cx="1294547" cy="9272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SIDANG KOMDIS</a:t>
              </a:r>
            </a:p>
          </p:txBody>
        </p:sp>
        <p:cxnSp>
          <p:nvCxnSpPr>
            <p:cNvPr id="25" name="Straight Arrow Connector 24"/>
            <p:cNvCxnSpPr>
              <a:stCxn id="19" idx="3"/>
              <a:endCxn id="20" idx="1"/>
            </p:cNvCxnSpPr>
            <p:nvPr/>
          </p:nvCxnSpPr>
          <p:spPr>
            <a:xfrm flipV="1">
              <a:off x="2229497" y="3870784"/>
              <a:ext cx="2373335" cy="14621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8" idx="3"/>
              <a:endCxn id="20" idx="1"/>
            </p:cNvCxnSpPr>
            <p:nvPr/>
          </p:nvCxnSpPr>
          <p:spPr>
            <a:xfrm flipV="1">
              <a:off x="2229497" y="3870784"/>
              <a:ext cx="2373335" cy="39229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7" idx="3"/>
              <a:endCxn id="20" idx="1"/>
            </p:cNvCxnSpPr>
            <p:nvPr/>
          </p:nvCxnSpPr>
          <p:spPr>
            <a:xfrm>
              <a:off x="2229497" y="3193190"/>
              <a:ext cx="2373335" cy="67759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6" idx="3"/>
              <a:endCxn id="20" idx="1"/>
            </p:cNvCxnSpPr>
            <p:nvPr/>
          </p:nvCxnSpPr>
          <p:spPr>
            <a:xfrm>
              <a:off x="2229497" y="2337281"/>
              <a:ext cx="2373335" cy="15335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4099397" y="4833681"/>
              <a:ext cx="2373335" cy="178314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BERDASARKAN :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Laporan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PP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Laporan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Wasit</a:t>
              </a:r>
              <a:endParaRPr lang="en-US" sz="1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Laporan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A.W. I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Laporan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A.W. II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Laporan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Wasit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Cadangan</a:t>
              </a:r>
              <a:endParaRPr lang="en-US" sz="1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Rekaman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Audio Visual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Media Massa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027478" y="1124744"/>
              <a:ext cx="2445255" cy="178314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Pelanggaran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Disiplin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 :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Panpel</a:t>
              </a:r>
              <a:endParaRPr lang="en-US" sz="16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16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Ofisial</a:t>
              </a:r>
              <a:endParaRPr lang="en-US" sz="16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Pemain</a:t>
              </a:r>
              <a:endParaRPr lang="en-US" sz="16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Perangkat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Pertandingan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5001215" y="3156777"/>
              <a:ext cx="499280" cy="1499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6400813" y="3407167"/>
              <a:ext cx="1222627" cy="9272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KEP. KOMDIS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983037" y="3335841"/>
              <a:ext cx="1222627" cy="9272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SIDANG KOMDIS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6200000" flipH="1">
              <a:off x="4999716" y="4583292"/>
              <a:ext cx="499280" cy="1499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 flipV="1">
              <a:off x="7623441" y="3835121"/>
              <a:ext cx="359596" cy="1486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897379" y="3904960"/>
              <a:ext cx="503435" cy="1486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6616571" y="4548378"/>
              <a:ext cx="1582224" cy="8559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50000"/>
                <a:buFont typeface="Wingdings" pitchFamily="2" charset="2"/>
                <a:buChar char="§"/>
              </a:pP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Skorsing</a:t>
              </a:r>
              <a:endParaRPr lang="en-US" sz="1400" b="1" dirty="0" smtClean="0">
                <a:solidFill>
                  <a:srgbClr val="FF0000"/>
                </a:solidFill>
              </a:endParaRPr>
            </a:p>
            <a:p>
              <a:pPr>
                <a:buSzPct val="150000"/>
                <a:buFont typeface="Wingdings" pitchFamily="2" charset="2"/>
                <a:buChar char="§"/>
              </a:pP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Denda</a:t>
              </a:r>
              <a:endParaRPr lang="en-US" sz="1400" b="1" dirty="0" smtClean="0">
                <a:solidFill>
                  <a:srgbClr val="FF0000"/>
                </a:solidFill>
              </a:endParaRPr>
            </a:p>
            <a:p>
              <a:pPr marL="176213" indent="-176213">
                <a:buSzPct val="150000"/>
                <a:buFont typeface="Wingdings" pitchFamily="2" charset="2"/>
                <a:buChar char="§"/>
              </a:pPr>
              <a:r>
                <a:rPr lang="en-US" sz="1400" b="1" dirty="0" err="1" smtClean="0">
                  <a:solidFill>
                    <a:srgbClr val="FF0000"/>
                  </a:solidFill>
                </a:rPr>
                <a:t>Tanpa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Penonton</a:t>
              </a:r>
              <a:endParaRPr lang="en-US" sz="14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6941847" y="4440640"/>
              <a:ext cx="213977" cy="1499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2214554"/>
            <a:ext cx="6143668" cy="25717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I.  PENDAHULUAN</a:t>
            </a:r>
          </a:p>
          <a:p>
            <a:pPr marL="288925" indent="-288925" algn="just"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288925" indent="-288925" algn="just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Filosofi</a:t>
            </a:r>
            <a:endParaRPr lang="en-US" sz="2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288925" indent="-288925" algn="just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Tugas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Pokok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PSSI</a:t>
            </a:r>
          </a:p>
          <a:p>
            <a:pPr marL="288925" indent="-288925" algn="just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Struktur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PSSI</a:t>
            </a:r>
          </a:p>
          <a:p>
            <a:pPr marL="288925" indent="-288925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Stakeholder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Sepakbola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Nasional</a:t>
            </a:r>
            <a:endParaRPr lang="en-US" sz="2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v"/>
            </a:pPr>
            <a:endParaRPr lang="en-US" sz="24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Rectangle 2"/>
          <p:cNvSpPr>
            <a:spLocks/>
          </p:cNvSpPr>
          <p:nvPr/>
        </p:nvSpPr>
        <p:spPr bwMode="auto">
          <a:xfrm>
            <a:off x="755576" y="1340768"/>
            <a:ext cx="6970315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73050" indent="-273050">
              <a:buFont typeface="Wingdings" pitchFamily="2" charset="2"/>
              <a:buChar char="§"/>
              <a:tabLst>
                <a:tab pos="82550" algn="l"/>
              </a:tabLst>
              <a:defRPr/>
            </a:pPr>
            <a:r>
              <a:rPr lang="id-ID" sz="2400" b="1" dirty="0">
                <a:latin typeface="Calibri" pitchFamily="34" charset="0"/>
              </a:rPr>
              <a:t>Jumlah kasus yang </a:t>
            </a:r>
            <a:r>
              <a:rPr lang="id-ID" sz="2400" b="1" dirty="0" smtClean="0">
                <a:latin typeface="Calibri" pitchFamily="34" charset="0"/>
              </a:rPr>
              <a:t>diputuskan Komdis 2009</a:t>
            </a:r>
            <a:r>
              <a:rPr lang="en-US" sz="2400" b="1" dirty="0" smtClean="0">
                <a:latin typeface="Calibri" pitchFamily="34" charset="0"/>
              </a:rPr>
              <a:t>-2010</a:t>
            </a:r>
            <a:r>
              <a:rPr lang="id-ID" sz="2400" b="1" dirty="0" smtClean="0">
                <a:latin typeface="Calibri" pitchFamily="34" charset="0"/>
              </a:rPr>
              <a:t> </a:t>
            </a:r>
            <a:r>
              <a:rPr lang="id-ID" sz="2400" b="1" dirty="0">
                <a:latin typeface="Calibri" pitchFamily="34" charset="0"/>
              </a:rPr>
              <a:t>:</a:t>
            </a:r>
          </a:p>
          <a:p>
            <a:pPr>
              <a:defRPr/>
            </a:pPr>
            <a:endParaRPr lang="id-ID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ISL 				: 148 	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Copa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Indonesia 		: </a:t>
            </a:r>
            <a:r>
              <a:rPr lang="id-ID" sz="2400" b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40	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Divisi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Utama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		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116 	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Divisi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Satu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			: </a:t>
            </a:r>
            <a:r>
              <a:rPr lang="id-ID" sz="2400" b="1" dirty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8	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Divisi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Dua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			: </a:t>
            </a:r>
            <a:r>
              <a:rPr lang="id-ID" sz="2400" b="1" dirty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9 	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U 21 ISL 			: </a:t>
            </a:r>
            <a:r>
              <a:rPr lang="id-ID" sz="2400" b="1" dirty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8 	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U 18 			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3 	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Kontrak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pemain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		: </a:t>
            </a:r>
            <a:r>
              <a:rPr lang="id-ID" sz="2400" b="1" dirty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2 	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>
              <a:defRPr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_________________________________</a:t>
            </a:r>
          </a:p>
          <a:p>
            <a:pPr marL="273050">
              <a:defRPr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Total :                                   	:</a:t>
            </a:r>
            <a:r>
              <a:rPr lang="id-ID" sz="24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334 	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Rectangle 2"/>
          <p:cNvSpPr>
            <a:spLocks/>
          </p:cNvSpPr>
          <p:nvPr/>
        </p:nvSpPr>
        <p:spPr bwMode="auto">
          <a:xfrm>
            <a:off x="755576" y="1155516"/>
            <a:ext cx="6970315" cy="37856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5600" indent="-355600">
              <a:buFont typeface="Wingdings" pitchFamily="2" charset="2"/>
              <a:buChar char="§"/>
              <a:defRPr/>
            </a:pPr>
            <a:r>
              <a:rPr lang="id-ID" sz="2400" b="1" dirty="0" smtClean="0">
                <a:latin typeface="Calibri" pitchFamily="34" charset="0"/>
              </a:rPr>
              <a:t>Jumlah kasus Komisi Banding tahun 2009</a:t>
            </a:r>
            <a:r>
              <a:rPr lang="en-US" sz="2400" b="1" dirty="0" smtClean="0">
                <a:latin typeface="Calibri" pitchFamily="34" charset="0"/>
              </a:rPr>
              <a:t> - 2010</a:t>
            </a:r>
            <a:r>
              <a:rPr lang="id-ID" sz="2400" b="1" dirty="0" smtClean="0">
                <a:latin typeface="Calibri" pitchFamily="34" charset="0"/>
              </a:rPr>
              <a:t> : </a:t>
            </a:r>
          </a:p>
          <a:p>
            <a:pPr>
              <a:defRPr/>
            </a:pPr>
            <a:endParaRPr lang="id-ID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3556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Liga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Super 			:  14 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556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Divisi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Utama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		:   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8 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556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Divisi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I 			:   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0 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556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Divisi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II 			:   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0 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556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Divisi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III 			:   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2 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55600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C.D.S.I 			:   </a:t>
            </a:r>
            <a:r>
              <a:rPr lang="id-ID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7 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Kasus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55600"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------------------------------------------------------</a:t>
            </a:r>
          </a:p>
          <a:p>
            <a:pPr marL="355600"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</a:rPr>
              <a:t>Jumlah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 			: 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31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id-ID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</a:rPr>
              <a:t>Kasus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476672"/>
            <a:ext cx="4142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+mj-lt"/>
              </a:rPr>
              <a:t>5</a:t>
            </a:r>
            <a:r>
              <a:rPr lang="en-US" sz="3000" b="1" u="sng" dirty="0" smtClean="0">
                <a:solidFill>
                  <a:srgbClr val="C00000"/>
                </a:solidFill>
                <a:latin typeface="+mj-lt"/>
              </a:rPr>
              <a:t> STRATEGI </a:t>
            </a:r>
            <a:r>
              <a:rPr lang="en-US" sz="3000" b="1" u="sng" dirty="0" smtClean="0">
                <a:solidFill>
                  <a:schemeClr val="tx2"/>
                </a:solidFill>
                <a:latin typeface="+mj-lt"/>
              </a:rPr>
              <a:t>PENCAPAIAN</a:t>
            </a:r>
            <a:endParaRPr lang="en-US" sz="3000" b="1" u="sng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95536" y="1397000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7" name="Arc 8"/>
          <p:cNvSpPr>
            <a:spLocks/>
          </p:cNvSpPr>
          <p:nvPr/>
        </p:nvSpPr>
        <p:spPr bwMode="auto">
          <a:xfrm rot="10800000" flipH="1">
            <a:off x="1077913" y="1210171"/>
            <a:ext cx="457200" cy="381000"/>
          </a:xfrm>
          <a:custGeom>
            <a:avLst/>
            <a:gdLst>
              <a:gd name="T0" fmla="*/ 0 w 21600"/>
              <a:gd name="T1" fmla="*/ 0 h 21600"/>
              <a:gd name="T2" fmla="*/ 9677399 w 21600"/>
              <a:gd name="T3" fmla="*/ 6720416 h 21600"/>
              <a:gd name="T4" fmla="*/ 0 w 21600"/>
              <a:gd name="T5" fmla="*/ 672041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9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1335360"/>
            <a:ext cx="487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9050" y="5342433"/>
            <a:ext cx="5286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66938" y="5799633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Association </a:t>
            </a:r>
          </a:p>
        </p:txBody>
      </p:sp>
      <p:pic>
        <p:nvPicPr>
          <p:cNvPr id="11" name="Picture 12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6350" y="4342308"/>
            <a:ext cx="5286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209800" y="4847133"/>
            <a:ext cx="123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Marketing</a:t>
            </a:r>
          </a:p>
        </p:txBody>
      </p:sp>
      <p:pic>
        <p:nvPicPr>
          <p:cNvPr id="13" name="Picture 14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475" y="3308846"/>
            <a:ext cx="5286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39713" y="3721596"/>
            <a:ext cx="120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Sport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 Medicine</a:t>
            </a:r>
          </a:p>
        </p:txBody>
      </p:sp>
      <p:pic>
        <p:nvPicPr>
          <p:cNvPr id="15" name="Picture 16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5738" y="4162921"/>
            <a:ext cx="5286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114800" y="3953371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Referees</a:t>
            </a:r>
          </a:p>
        </p:txBody>
      </p:sp>
      <p:pic>
        <p:nvPicPr>
          <p:cNvPr id="17" name="Picture 18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6325" y="4147046"/>
            <a:ext cx="5286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352800" y="4578846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Coaches</a:t>
            </a:r>
          </a:p>
        </p:txBody>
      </p:sp>
      <p:pic>
        <p:nvPicPr>
          <p:cNvPr id="19" name="Picture 20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385046"/>
            <a:ext cx="5286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95400" y="4556621"/>
            <a:ext cx="81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Youth</a:t>
            </a:r>
          </a:p>
        </p:txBody>
      </p:sp>
      <p:pic>
        <p:nvPicPr>
          <p:cNvPr id="21" name="Picture 22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623046"/>
            <a:ext cx="5286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395538" y="3080246"/>
            <a:ext cx="830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Futsal</a:t>
            </a:r>
          </a:p>
        </p:txBody>
      </p:sp>
      <p:pic>
        <p:nvPicPr>
          <p:cNvPr id="23" name="Picture 24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394446"/>
            <a:ext cx="5286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017588" y="2865933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Women</a:t>
            </a:r>
          </a:p>
        </p:txBody>
      </p:sp>
      <p:pic>
        <p:nvPicPr>
          <p:cNvPr id="26" name="Picture 26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8263" y="2394446"/>
            <a:ext cx="5286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810000" y="2865933"/>
            <a:ext cx="620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Men</a:t>
            </a:r>
          </a:p>
        </p:txBody>
      </p:sp>
      <p:pic>
        <p:nvPicPr>
          <p:cNvPr id="28" name="Picture 28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8163" y="1264146"/>
            <a:ext cx="5286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89100" y="1722933"/>
            <a:ext cx="67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Fans</a:t>
            </a:r>
          </a:p>
        </p:txBody>
      </p:sp>
      <p:pic>
        <p:nvPicPr>
          <p:cNvPr id="30" name="Picture 30" descr="Picture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5338" y="1264146"/>
            <a:ext cx="5286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216275" y="1722933"/>
            <a:ext cx="80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Media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4786314" y="1714488"/>
            <a:ext cx="3810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National Association</a:t>
            </a: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Marketing Development</a:t>
            </a: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Grassroots Foundation</a:t>
            </a: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Coaches – Education</a:t>
            </a: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Referees – Education</a:t>
            </a: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Sport Medicine / Services</a:t>
            </a: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Men</a:t>
            </a: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Women</a:t>
            </a: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Futsal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Media &amp; Communication</a:t>
            </a:r>
          </a:p>
          <a:p>
            <a:pPr marL="465138" indent="-465138" algn="l">
              <a:spcBef>
                <a:spcPct val="10000"/>
              </a:spcBef>
              <a:spcAft>
                <a:spcPct val="40000"/>
              </a:spcAft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Fans</a:t>
            </a: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827584" y="764704"/>
            <a:ext cx="626268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ner Hand ITC" pitchFamily="66" charset="0"/>
              </a:rPr>
              <a:t>11 </a:t>
            </a:r>
            <a:r>
              <a:rPr lang="en-US" sz="3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ner Hand ITC" pitchFamily="66" charset="0"/>
              </a:rPr>
              <a:t>Elemen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ner Hand ITC" pitchFamily="66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ner Hand ITC" pitchFamily="66" charset="0"/>
              </a:rPr>
              <a:t>Pengembangan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ner Hand ITC" pitchFamily="66" charset="0"/>
              </a:rPr>
              <a:t>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7" grpId="0"/>
      <p:bldP spid="29" grpId="0"/>
      <p:bldP spid="31" grpId="0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714348" y="1214423"/>
            <a:ext cx="7500990" cy="715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IV.  ANALISIS SWOT PROSES PEMBENTUKAN TIMNAS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dirty="0" smtClean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Evaluasi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Proses</a:t>
            </a: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9144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500" b="1" dirty="0" err="1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Klub</a:t>
            </a:r>
            <a:r>
              <a:rPr lang="en-US" sz="25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Profesional</a:t>
            </a:r>
            <a:r>
              <a:rPr lang="en-US" sz="25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dan</a:t>
            </a:r>
            <a:r>
              <a:rPr lang="en-US" sz="25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Amatir</a:t>
            </a:r>
            <a:endParaRPr lang="en-US" sz="2500" b="1" dirty="0" smtClean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marL="9144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Usia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Dini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dan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Usia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Muda</a:t>
            </a: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9144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500" b="1" dirty="0" err="1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Kompetisi</a:t>
            </a:r>
            <a:endParaRPr lang="en-US" sz="2500" b="1" dirty="0" smtClean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marL="9144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Pelatnas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Tim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Nasional</a:t>
            </a: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9144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5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Output Tim </a:t>
            </a:r>
            <a:r>
              <a:rPr lang="en-US" sz="2500" b="1" dirty="0" err="1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Nasional</a:t>
            </a:r>
            <a:endParaRPr lang="en-US" sz="2500" b="1" dirty="0" smtClean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2"/>
              <a:tabLst/>
            </a:pP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Solusi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dan</a:t>
            </a:r>
            <a:r>
              <a:rPr kumimoji="0" lang="en-US" sz="25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Langkah</a:t>
            </a:r>
            <a:r>
              <a:rPr kumimoji="0" lang="en-US" sz="25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Strategi</a:t>
            </a:r>
            <a:endParaRPr kumimoji="0" lang="en-US" sz="25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9144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Klub</a:t>
            </a: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9144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500" b="1" dirty="0" err="1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Kompetisi</a:t>
            </a:r>
            <a:endParaRPr lang="en-US" sz="2500" b="1" dirty="0" smtClean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marL="9144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Tim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Nasional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dan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Times New Roman" pitchFamily="18" charset="0"/>
              </a:rPr>
              <a:t>Pelatnas</a:t>
            </a: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2"/>
              <a:tabLst/>
            </a:pP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500" b="1" dirty="0" smtClean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Diagram 74"/>
          <p:cNvGraphicFramePr/>
          <p:nvPr/>
        </p:nvGraphicFramePr>
        <p:xfrm>
          <a:off x="3704335" y="812606"/>
          <a:ext cx="3582309" cy="117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7" name="Arc 8"/>
          <p:cNvSpPr>
            <a:spLocks/>
          </p:cNvSpPr>
          <p:nvPr/>
        </p:nvSpPr>
        <p:spPr bwMode="auto">
          <a:xfrm rot="10800000" flipH="1">
            <a:off x="1077913" y="1210171"/>
            <a:ext cx="457200" cy="381000"/>
          </a:xfrm>
          <a:custGeom>
            <a:avLst/>
            <a:gdLst>
              <a:gd name="T0" fmla="*/ 0 w 21600"/>
              <a:gd name="T1" fmla="*/ 0 h 21600"/>
              <a:gd name="T2" fmla="*/ 9677399 w 21600"/>
              <a:gd name="T3" fmla="*/ 6720416 h 21600"/>
              <a:gd name="T4" fmla="*/ 0 w 21600"/>
              <a:gd name="T5" fmla="*/ 672041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66938" y="5799633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Association 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114800" y="3953371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Referees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85786" y="4643446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Women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810000" y="2865933"/>
            <a:ext cx="620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Men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89100" y="1722933"/>
            <a:ext cx="67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Fans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216275" y="1722933"/>
            <a:ext cx="80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Media</a:t>
            </a:r>
          </a:p>
        </p:txBody>
      </p:sp>
      <p:grpSp>
        <p:nvGrpSpPr>
          <p:cNvPr id="34" name="Group 57"/>
          <p:cNvGrpSpPr>
            <a:grpSpLocks/>
          </p:cNvGrpSpPr>
          <p:nvPr/>
        </p:nvGrpSpPr>
        <p:grpSpPr bwMode="auto">
          <a:xfrm>
            <a:off x="323528" y="1098376"/>
            <a:ext cx="7416824" cy="5715000"/>
            <a:chOff x="70404" y="928670"/>
            <a:chExt cx="7287794" cy="5715040"/>
          </a:xfrm>
        </p:grpSpPr>
        <p:graphicFrame>
          <p:nvGraphicFramePr>
            <p:cNvPr id="35" name="Diagram 34"/>
            <p:cNvGraphicFramePr/>
            <p:nvPr/>
          </p:nvGraphicFramePr>
          <p:xfrm>
            <a:off x="1643042" y="1857364"/>
            <a:ext cx="3500462" cy="47863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36" name="Group 30"/>
            <p:cNvGrpSpPr>
              <a:grpSpLocks/>
            </p:cNvGrpSpPr>
            <p:nvPr/>
          </p:nvGrpSpPr>
          <p:grpSpPr bwMode="auto">
            <a:xfrm>
              <a:off x="5215195" y="2428610"/>
              <a:ext cx="857201" cy="3785344"/>
              <a:chOff x="4001406" y="1142983"/>
              <a:chExt cx="3071637" cy="3859240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4001406" y="1142983"/>
                <a:ext cx="2929430" cy="16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4001406" y="2142987"/>
                <a:ext cx="2997688" cy="161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4001406" y="2929398"/>
                <a:ext cx="2997688" cy="161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4001406" y="3283769"/>
                <a:ext cx="3071637" cy="64563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001406" y="1283761"/>
                <a:ext cx="2997688" cy="71683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4075351" y="5000604"/>
                <a:ext cx="2997692" cy="1619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4001406" y="4070180"/>
                <a:ext cx="2997688" cy="1618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4001406" y="3214189"/>
                <a:ext cx="2997688" cy="71521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7" name="Diagram 4"/>
            <p:cNvGraphicFramePr/>
            <p:nvPr/>
          </p:nvGraphicFramePr>
          <p:xfrm>
            <a:off x="6143635" y="1928802"/>
            <a:ext cx="1169157" cy="14287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38" name="Diagram 37"/>
            <p:cNvGraphicFramePr/>
            <p:nvPr/>
          </p:nvGraphicFramePr>
          <p:xfrm>
            <a:off x="6143636" y="3714752"/>
            <a:ext cx="1214446" cy="9564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sp>
          <p:nvSpPr>
            <p:cNvPr id="39" name="Rounded Rectangle 38"/>
            <p:cNvSpPr/>
            <p:nvPr/>
          </p:nvSpPr>
          <p:spPr>
            <a:xfrm>
              <a:off x="6143830" y="4857759"/>
              <a:ext cx="1142934" cy="71438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 dirty="0"/>
                <a:t>Timnas U-16</a:t>
              </a:r>
            </a:p>
          </p:txBody>
        </p:sp>
        <p:sp>
          <p:nvSpPr>
            <p:cNvPr id="40" name="Up Arrow 39"/>
            <p:cNvSpPr/>
            <p:nvPr/>
          </p:nvSpPr>
          <p:spPr>
            <a:xfrm>
              <a:off x="6510522" y="5605478"/>
              <a:ext cx="503208" cy="209551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1" name="Up Arrow 40"/>
            <p:cNvSpPr/>
            <p:nvPr/>
          </p:nvSpPr>
          <p:spPr>
            <a:xfrm>
              <a:off x="6507347" y="4629158"/>
              <a:ext cx="503208" cy="209551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2" name="Up Arrow 41"/>
            <p:cNvSpPr/>
            <p:nvPr/>
          </p:nvSpPr>
          <p:spPr>
            <a:xfrm>
              <a:off x="6497822" y="3690939"/>
              <a:ext cx="503208" cy="209551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3" name="Up Arrow 42"/>
            <p:cNvSpPr/>
            <p:nvPr/>
          </p:nvSpPr>
          <p:spPr>
            <a:xfrm>
              <a:off x="6488298" y="2762245"/>
              <a:ext cx="503208" cy="209551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41939" y="928670"/>
              <a:ext cx="1215955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100" dirty="0"/>
                <a:t>Kompetisi, Turnamen &amp; Festival</a:t>
              </a:r>
            </a:p>
          </p:txBody>
        </p:sp>
        <p:grpSp>
          <p:nvGrpSpPr>
            <p:cNvPr id="46" name="Group 57"/>
            <p:cNvGrpSpPr>
              <a:grpSpLocks/>
            </p:cNvGrpSpPr>
            <p:nvPr/>
          </p:nvGrpSpPr>
          <p:grpSpPr bwMode="auto">
            <a:xfrm>
              <a:off x="3143627" y="1590662"/>
              <a:ext cx="2285868" cy="285752"/>
              <a:chOff x="36821" y="352421"/>
              <a:chExt cx="1357234" cy="469899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36821" y="352421"/>
                <a:ext cx="1357234" cy="469899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ounded Rectangle 4"/>
              <p:cNvSpPr/>
              <p:nvPr/>
            </p:nvSpPr>
            <p:spPr>
              <a:xfrm>
                <a:off x="59441" y="375917"/>
                <a:ext cx="1311993" cy="4229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d-ID" sz="1200" dirty="0"/>
                  <a:t>Talent Scouting</a:t>
                </a:r>
              </a:p>
            </p:txBody>
          </p:sp>
        </p:grpSp>
        <p:sp>
          <p:nvSpPr>
            <p:cNvPr id="47" name="Down Arrow 46"/>
            <p:cNvSpPr/>
            <p:nvPr/>
          </p:nvSpPr>
          <p:spPr>
            <a:xfrm>
              <a:off x="3857961" y="1509699"/>
              <a:ext cx="857201" cy="7143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404" y="928670"/>
              <a:ext cx="107308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000" dirty="0"/>
                <a:t>Klub peserta,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000" dirty="0"/>
                <a:t>kompetisi 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000" dirty="0"/>
                <a:t>turnamen &amp;festival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0404" y="1928802"/>
              <a:ext cx="1073088" cy="78581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900" dirty="0"/>
                <a:t>Klub Professional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900" dirty="0"/>
                <a:t>- 18 Klub Liga Super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900" dirty="0"/>
                <a:t>- </a:t>
              </a:r>
              <a:r>
                <a:rPr lang="id-ID" sz="900" dirty="0" smtClean="0"/>
                <a:t>3</a:t>
              </a:r>
              <a:r>
                <a:rPr lang="en-US" sz="900" dirty="0" smtClean="0"/>
                <a:t>9</a:t>
              </a:r>
              <a:r>
                <a:rPr lang="id-ID" sz="900" dirty="0" smtClean="0"/>
                <a:t> </a:t>
              </a:r>
              <a:r>
                <a:rPr lang="id-ID" sz="900" dirty="0"/>
                <a:t>Klub Div Utama 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0404" y="2857495"/>
              <a:ext cx="1073088" cy="78581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1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1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100" dirty="0"/>
                <a:t>Klub Amatir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100" dirty="0"/>
                <a:t>- 66 Divisi 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100" dirty="0"/>
                <a:t>- 100 Divisi II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100" dirty="0"/>
                <a:t>- 308 Divisi III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1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1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0404" y="3857627"/>
              <a:ext cx="1073088" cy="785819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id-ID" sz="1000" dirty="0"/>
                <a:t> 101 Tim Yunior pada Klub Profesional/ Klub Amatir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0404" y="4857759"/>
              <a:ext cx="1073088" cy="7858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000" dirty="0"/>
                <a:t>Tim Sepakbola SMP, SMA, Perguruan Tinggi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1992" y="5786454"/>
              <a:ext cx="1071500" cy="78581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000" dirty="0"/>
                <a:t>SSB, Akademi Sepakbola, Tim Yunior klub Profesional&amp;Klub amatir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110495" y="5838841"/>
              <a:ext cx="1247703" cy="78581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100" dirty="0"/>
                <a:t>Timnas U-14</a:t>
              </a:r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1214926" y="1142983"/>
              <a:ext cx="357166" cy="2143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1214926" y="2200266"/>
              <a:ext cx="357166" cy="2143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1214926" y="3143247"/>
              <a:ext cx="357166" cy="2143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1214926" y="4148143"/>
              <a:ext cx="357166" cy="2143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1214926" y="5119699"/>
              <a:ext cx="357166" cy="2143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1214926" y="6072206"/>
              <a:ext cx="357166" cy="2143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grpSp>
          <p:nvGrpSpPr>
            <p:cNvPr id="61" name="Group 97"/>
            <p:cNvGrpSpPr/>
            <p:nvPr/>
          </p:nvGrpSpPr>
          <p:grpSpPr>
            <a:xfrm>
              <a:off x="6143636" y="3000372"/>
              <a:ext cx="1214446" cy="662285"/>
              <a:chOff x="0" y="230690"/>
              <a:chExt cx="1214446" cy="662285"/>
            </a:xfrm>
            <a:solidFill>
              <a:srgbClr val="00B0F0"/>
            </a:solidFill>
          </p:grpSpPr>
          <p:sp>
            <p:nvSpPr>
              <p:cNvPr id="62" name="Rounded Rectangle 61"/>
              <p:cNvSpPr/>
              <p:nvPr/>
            </p:nvSpPr>
            <p:spPr>
              <a:xfrm>
                <a:off x="0" y="230690"/>
                <a:ext cx="1214446" cy="66228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ounded Rectangle 4"/>
              <p:cNvSpPr/>
              <p:nvPr/>
            </p:nvSpPr>
            <p:spPr>
              <a:xfrm>
                <a:off x="32330" y="263020"/>
                <a:ext cx="1149786" cy="59762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d-ID" sz="1100" dirty="0"/>
                  <a:t>Timnas  U-23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6215263" y="928670"/>
              <a:ext cx="1000067" cy="642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dirty="0"/>
                <a:t>Pelatnas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4" grpId="0"/>
      <p:bldP spid="27" grpId="0"/>
      <p:bldP spid="29" grpId="0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7" name="Arc 8"/>
          <p:cNvSpPr>
            <a:spLocks/>
          </p:cNvSpPr>
          <p:nvPr/>
        </p:nvSpPr>
        <p:spPr bwMode="auto">
          <a:xfrm rot="10800000" flipH="1">
            <a:off x="1077913" y="1210171"/>
            <a:ext cx="457200" cy="381000"/>
          </a:xfrm>
          <a:custGeom>
            <a:avLst/>
            <a:gdLst>
              <a:gd name="T0" fmla="*/ 0 w 21600"/>
              <a:gd name="T1" fmla="*/ 0 h 21600"/>
              <a:gd name="T2" fmla="*/ 9677399 w 21600"/>
              <a:gd name="T3" fmla="*/ 6720416 h 21600"/>
              <a:gd name="T4" fmla="*/ 0 w 21600"/>
              <a:gd name="T5" fmla="*/ 672041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66938" y="5799633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Association 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114800" y="3953371"/>
            <a:ext cx="113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Referees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85786" y="4643446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Women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810000" y="2865933"/>
            <a:ext cx="620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Men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89100" y="1722933"/>
            <a:ext cx="67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Fans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216275" y="1722933"/>
            <a:ext cx="80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4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642918"/>
            <a:ext cx="600079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Filosofi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2852936"/>
            <a:ext cx="70306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rgbClr val="C00000"/>
                </a:solidFill>
                <a:latin typeface="+mj-lt"/>
              </a:rPr>
              <a:t>Sepakbola</a:t>
            </a:r>
            <a:r>
              <a:rPr lang="it-IT" sz="3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3000" b="1" dirty="0">
                <a:solidFill>
                  <a:srgbClr val="C00000"/>
                </a:solidFill>
                <a:latin typeface="+mj-lt"/>
              </a:rPr>
              <a:t>adalah </a:t>
            </a:r>
            <a:r>
              <a:rPr lang="id-ID" sz="3000" dirty="0" smtClean="0">
                <a:solidFill>
                  <a:srgbClr val="002060"/>
                </a:solidFill>
                <a:latin typeface="+mj-lt"/>
              </a:rPr>
              <a:t>alat perjuangan bangsa</a:t>
            </a:r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.</a:t>
            </a:r>
            <a:r>
              <a:rPr lang="id-ID" sz="30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 smtClean="0">
              <a:solidFill>
                <a:schemeClr val="tx2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atin typeface="+mj-lt"/>
              </a:rPr>
              <a:t>Sepakbola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adalah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salah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satu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aset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potensial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untuk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memberikan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kontribusi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bagi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pembangunan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Nasional</a:t>
            </a:r>
            <a:r>
              <a:rPr lang="en-US" sz="3000" dirty="0" smtClean="0">
                <a:latin typeface="+mj-lt"/>
              </a:rPr>
              <a:t> </a:t>
            </a:r>
            <a:endParaRPr lang="en-US" sz="3000" dirty="0" smtClean="0">
              <a:solidFill>
                <a:schemeClr val="tx2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642918"/>
            <a:ext cx="600079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Tugas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Pokok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PSSI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357422" y="2543172"/>
            <a:ext cx="4572032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Organisasi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Pembinaan &amp; Pengembangan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Kompetisi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Tim Nasional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Penegakan Peraturan dan Etika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395536" y="692696"/>
            <a:ext cx="8443664" cy="5936704"/>
            <a:chOff x="152400" y="0"/>
            <a:chExt cx="8686800" cy="662940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6400800" y="4724400"/>
              <a:ext cx="76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828800" y="4800600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1" idx="2"/>
            </p:cNvCxnSpPr>
            <p:nvPr/>
          </p:nvCxnSpPr>
          <p:spPr>
            <a:xfrm rot="5400000">
              <a:off x="2628900" y="2400300"/>
              <a:ext cx="3886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3733800" y="0"/>
              <a:ext cx="1676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KONGRES</a:t>
              </a:r>
              <a:endParaRPr lang="en-US" sz="28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733800" y="609600"/>
              <a:ext cx="1676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KETUA UMUM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33800" y="1219200"/>
              <a:ext cx="1676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WK. KETUA UMUM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38800" y="2438400"/>
              <a:ext cx="1676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SEKRETARIS JENDERAL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38800" y="3352800"/>
              <a:ext cx="1676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KOMITE TETAP (15)</a:t>
              </a:r>
              <a:endParaRPr lang="en-US" sz="1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609600"/>
              <a:ext cx="1676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KETUA-KETUA KEHORMATAN</a:t>
              </a:r>
              <a:endParaRPr lang="en-US" sz="1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733800" y="1828800"/>
              <a:ext cx="1676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KOMITE EKSEKUTIF</a:t>
              </a:r>
              <a:endParaRPr lang="en-US" sz="1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2400" y="1929838"/>
              <a:ext cx="3276600" cy="9657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/>
                <a:t>BADAN-BADAN YUDISIAL</a:t>
              </a:r>
            </a:p>
            <a:p>
              <a:pPr marL="236538" indent="-236538">
                <a:buSzPct val="150000"/>
                <a:buFont typeface="Arial" pitchFamily="34" charset="0"/>
                <a:buChar char="•"/>
                <a:tabLst>
                  <a:tab pos="280988" algn="l"/>
                </a:tabLst>
              </a:pPr>
              <a:r>
                <a:rPr lang="en-US" sz="1400" b="1" dirty="0" smtClean="0"/>
                <a:t>KOMISI DISIPLIN </a:t>
              </a:r>
            </a:p>
            <a:p>
              <a:pPr marL="236538" indent="-236538">
                <a:buSzPct val="150000"/>
                <a:buFont typeface="Arial" pitchFamily="34" charset="0"/>
                <a:buChar char="•"/>
                <a:tabLst>
                  <a:tab pos="280988" algn="l"/>
                </a:tabLst>
              </a:pPr>
              <a:r>
                <a:rPr lang="en-US" sz="1400" b="1" dirty="0" smtClean="0"/>
                <a:t>KOMISI BANDING</a:t>
              </a:r>
            </a:p>
            <a:p>
              <a:pPr marL="236538" indent="-236538">
                <a:buSzPct val="150000"/>
                <a:buFont typeface="Arial" pitchFamily="34" charset="0"/>
                <a:buChar char="•"/>
                <a:tabLst>
                  <a:tab pos="280988" algn="l"/>
                </a:tabLst>
              </a:pPr>
              <a:r>
                <a:rPr lang="en-US" sz="1400" b="1" dirty="0" smtClean="0"/>
                <a:t>KOMISI ETIKA</a:t>
              </a:r>
              <a:endParaRPr lang="en-US" sz="1400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657600" y="5257800"/>
              <a:ext cx="1828800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3"/>
              <a:endCxn id="16" idx="1"/>
            </p:cNvCxnSpPr>
            <p:nvPr/>
          </p:nvCxnSpPr>
          <p:spPr>
            <a:xfrm>
              <a:off x="5410200" y="838200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72000" y="2667000"/>
              <a:ext cx="1066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29000" y="2438400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29000" y="3581400"/>
              <a:ext cx="2209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152400" y="2971799"/>
              <a:ext cx="3481829" cy="1289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b="1" dirty="0" smtClean="0"/>
            </a:p>
            <a:p>
              <a:r>
                <a:rPr lang="en-US" sz="1400" b="1" dirty="0" smtClean="0"/>
                <a:t>BADAN-BADAN LAIN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 smtClean="0"/>
                <a:t>  LIGA INDONESIA (BLI)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/>
                <a:t> </a:t>
              </a:r>
              <a:r>
                <a:rPr lang="en-US" sz="1400" b="1" dirty="0" smtClean="0"/>
                <a:t> LIGA AMATIR INDONESIA (BLAI)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/>
                <a:t> </a:t>
              </a:r>
              <a:r>
                <a:rPr lang="en-US" sz="1400" b="1" dirty="0" smtClean="0"/>
                <a:t> TIM NASIONAL INDONESIA (BTN)</a:t>
              </a:r>
            </a:p>
            <a:p>
              <a:pPr>
                <a:buSzPct val="150000"/>
                <a:buFont typeface="Arial" pitchFamily="34" charset="0"/>
                <a:buChar char="•"/>
              </a:pPr>
              <a:r>
                <a:rPr lang="en-US" sz="1400" b="1" dirty="0"/>
                <a:t> </a:t>
              </a:r>
              <a:r>
                <a:rPr lang="en-US" sz="1400" b="1" dirty="0" smtClean="0"/>
                <a:t> FUTSAL NASIONAL INDONESIA (BFNI) </a:t>
              </a:r>
            </a:p>
            <a:p>
              <a:endParaRPr lang="en-US" sz="1400" b="1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5105400"/>
              <a:ext cx="2743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86000" y="4343400"/>
              <a:ext cx="449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304800" y="5257800"/>
              <a:ext cx="1295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KLUB PROFESIONAL</a:t>
              </a:r>
              <a:endParaRPr lang="en-US" sz="14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800600" y="5257800"/>
              <a:ext cx="1676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 smtClean="0"/>
                <a:t>PENGCAB</a:t>
              </a:r>
              <a:endParaRPr lang="en-US" sz="1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162800" y="5257800"/>
              <a:ext cx="1676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 smtClean="0"/>
                <a:t>KLUB AMATIR</a:t>
              </a:r>
              <a:endParaRPr lang="en-US" sz="14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41505" y="4495800"/>
              <a:ext cx="2335383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498 ANGGOTA YANG TIDAK PUNYA HAK SUARA</a:t>
              </a:r>
              <a:endParaRPr lang="en-US" sz="1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295400" y="4495800"/>
              <a:ext cx="2057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108 ANGGOTA YANG PUNYA HAK SUARA</a:t>
              </a:r>
              <a:endParaRPr lang="en-US" sz="1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76600" y="6172200"/>
              <a:ext cx="25908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SEPAKBOLA INDONESIA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562600" y="5105400"/>
              <a:ext cx="2438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486400" y="5181600"/>
              <a:ext cx="152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838200" y="5181600"/>
              <a:ext cx="152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7924800" y="5181600"/>
              <a:ext cx="152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581400" y="5181600"/>
              <a:ext cx="152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1676400" y="5257800"/>
              <a:ext cx="1295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33 PENGPROV</a:t>
              </a:r>
              <a:endParaRPr lang="en-US" sz="14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048000" y="5257800"/>
              <a:ext cx="1295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ASOSIASI</a:t>
              </a:r>
              <a:endParaRPr lang="en-US" sz="1400" dirty="0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285720" y="857232"/>
            <a:ext cx="2643206" cy="64294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</a:rPr>
              <a:t>Struktur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</a:rPr>
              <a:t> PSSI</a:t>
            </a:r>
            <a:endParaRPr lang="en-US" sz="2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642918"/>
            <a:ext cx="600079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Stakeholder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Sepakbola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Nasional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1" descr="stakeho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642297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898528" y="3933056"/>
            <a:ext cx="79208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PSSI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9" descr="b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ssi-selec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-357214"/>
            <a:ext cx="1925853" cy="25146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" name="Round Same Side Corner Rectangle 44"/>
          <p:cNvSpPr/>
          <p:nvPr/>
        </p:nvSpPr>
        <p:spPr>
          <a:xfrm>
            <a:off x="0" y="6500858"/>
            <a:ext cx="1500166" cy="357166"/>
          </a:xfrm>
          <a:prstGeom prst="round2Same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VISI 2020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1571612"/>
            <a:ext cx="6643734" cy="250033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II.  KONSEP DASAR VISI 2020</a:t>
            </a:r>
          </a:p>
          <a:p>
            <a:pPr algn="ctr"/>
            <a:endParaRPr lang="en-US" sz="25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396875" indent="-396875" algn="just">
              <a:buFont typeface="Wingdings" pitchFamily="2" charset="2"/>
              <a:buChar char="v"/>
            </a:pP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Visi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PSSI 2020</a:t>
            </a:r>
          </a:p>
          <a:p>
            <a:pPr marL="396875" indent="-396875" algn="just">
              <a:buFont typeface="Wingdings" pitchFamily="2" charset="2"/>
              <a:buChar char="v"/>
            </a:pP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Target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dan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Indikator</a:t>
            </a:r>
            <a:r>
              <a:rPr lang="en-US" sz="2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Pencapaian</a:t>
            </a:r>
            <a:endParaRPr lang="en-US" sz="25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396875" indent="-396875" algn="just">
              <a:buFont typeface="Wingdings" pitchFamily="2" charset="2"/>
              <a:buChar char="v"/>
            </a:pPr>
            <a:r>
              <a:rPr lang="en-US" sz="25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Misi</a:t>
            </a:r>
            <a:endParaRPr lang="en-US" sz="2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1349</Words>
  <Application>Microsoft Office PowerPoint</Application>
  <PresentationFormat>On-screen Show (4:3)</PresentationFormat>
  <Paragraphs>487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HAMKA</dc:creator>
  <cp:lastModifiedBy>user</cp:lastModifiedBy>
  <cp:revision>329</cp:revision>
  <dcterms:created xsi:type="dcterms:W3CDTF">2010-02-15T06:17:10Z</dcterms:created>
  <dcterms:modified xsi:type="dcterms:W3CDTF">2017-08-25T09:15:21Z</dcterms:modified>
</cp:coreProperties>
</file>